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9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12192000" cy="6858000"/>
  <p:embeddedFontLst>
    <p:embeddedFont>
      <p:font typeface="Neogrotesk Pro" panose="00000500000000000000" pitchFamily="50" charset="0"/>
      <p:regular r:id="rId27"/>
    </p:embeddedFont>
    <p:embeddedFont>
      <p:font typeface="Neogrotesk Pro Bold" panose="00000800000000000000" pitchFamily="50" charset="0"/>
      <p:bold r:id="rId28"/>
    </p:embeddedFont>
    <p:embeddedFont>
      <p:font typeface="Trim SemiBold" panose="00000700000000000000" pitchFamily="50" charset="0"/>
      <p:bold r:id="rId29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8A8"/>
    <a:srgbClr val="FFE699"/>
    <a:srgbClr val="FF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C9E6E-F05C-4AE8-9B22-41C46094211A}" v="60" dt="2024-08-26T22:11:13.843"/>
    <p1510:client id="{C6EA81D6-AEF6-4015-9BCC-C774E8D99396}" v="81" dt="2024-08-26T02:48:53.2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dd7f36ce-a508-4894-a4f1-f0b24e61a713" providerId="ADAL" clId="{C6EA81D6-AEF6-4015-9BCC-C774E8D99396}"/>
    <pc:docChg chg="undo custSel modSld">
      <pc:chgData name="" userId="dd7f36ce-a508-4894-a4f1-f0b24e61a713" providerId="ADAL" clId="{C6EA81D6-AEF6-4015-9BCC-C774E8D99396}" dt="2024-08-26T02:48:20.352" v="56" actId="1076"/>
      <pc:docMkLst>
        <pc:docMk/>
      </pc:docMkLst>
      <pc:sldChg chg="delSp modSp mod delAnim">
        <pc:chgData name="" userId="dd7f36ce-a508-4894-a4f1-f0b24e61a713" providerId="ADAL" clId="{C6EA81D6-AEF6-4015-9BCC-C774E8D99396}" dt="2024-08-26T02:28:47.673" v="9" actId="1076"/>
        <pc:sldMkLst>
          <pc:docMk/>
          <pc:sldMk cId="0" sldId="260"/>
        </pc:sldMkLst>
        <pc:picChg chg="del">
          <ac:chgData name="" userId="dd7f36ce-a508-4894-a4f1-f0b24e61a713" providerId="ADAL" clId="{C6EA81D6-AEF6-4015-9BCC-C774E8D99396}" dt="2024-08-26T02:28:12.160" v="6" actId="478"/>
          <ac:picMkLst>
            <pc:docMk/>
            <pc:sldMk cId="0" sldId="260"/>
            <ac:picMk id="20" creationId="{28A4389F-AD0B-250C-1BF4-187A9AFED6EE}"/>
          </ac:picMkLst>
        </pc:picChg>
        <pc:picChg chg="mod">
          <ac:chgData name="" userId="dd7f36ce-a508-4894-a4f1-f0b24e61a713" providerId="ADAL" clId="{C6EA81D6-AEF6-4015-9BCC-C774E8D99396}" dt="2024-08-26T02:28:47.673" v="9" actId="1076"/>
          <ac:picMkLst>
            <pc:docMk/>
            <pc:sldMk cId="0" sldId="260"/>
            <ac:picMk id="32" creationId="{C662328F-D590-5959-5D77-210EDD3F5882}"/>
          </ac:picMkLst>
        </pc:picChg>
      </pc:sldChg>
      <pc:sldChg chg="delSp modSp mod delAnim">
        <pc:chgData name="" userId="dd7f36ce-a508-4894-a4f1-f0b24e61a713" providerId="ADAL" clId="{C6EA81D6-AEF6-4015-9BCC-C774E8D99396}" dt="2024-08-26T02:29:02.485" v="10" actId="14100"/>
        <pc:sldMkLst>
          <pc:docMk/>
          <pc:sldMk cId="0" sldId="261"/>
        </pc:sldMkLst>
        <pc:picChg chg="del">
          <ac:chgData name="" userId="dd7f36ce-a508-4894-a4f1-f0b24e61a713" providerId="ADAL" clId="{C6EA81D6-AEF6-4015-9BCC-C774E8D99396}" dt="2024-08-26T02:26:46.823" v="2" actId="478"/>
          <ac:picMkLst>
            <pc:docMk/>
            <pc:sldMk cId="0" sldId="261"/>
            <ac:picMk id="17" creationId="{1AB4E38D-1327-B170-FCFB-B968B8007A52}"/>
          </ac:picMkLst>
        </pc:picChg>
        <pc:picChg chg="mod">
          <ac:chgData name="" userId="dd7f36ce-a508-4894-a4f1-f0b24e61a713" providerId="ADAL" clId="{C6EA81D6-AEF6-4015-9BCC-C774E8D99396}" dt="2024-08-26T02:29:02.485" v="10" actId="14100"/>
          <ac:picMkLst>
            <pc:docMk/>
            <pc:sldMk cId="0" sldId="261"/>
            <ac:picMk id="33" creationId="{EAD32293-D36B-6756-92D5-DAF35181A63E}"/>
          </ac:picMkLst>
        </pc:picChg>
      </pc:sldChg>
      <pc:sldChg chg="delSp modSp mod delAnim">
        <pc:chgData name="" userId="dd7f36ce-a508-4894-a4f1-f0b24e61a713" providerId="ADAL" clId="{C6EA81D6-AEF6-4015-9BCC-C774E8D99396}" dt="2024-08-26T02:30:22.683" v="14" actId="1076"/>
        <pc:sldMkLst>
          <pc:docMk/>
          <pc:sldMk cId="0" sldId="262"/>
        </pc:sldMkLst>
        <pc:picChg chg="del">
          <ac:chgData name="" userId="dd7f36ce-a508-4894-a4f1-f0b24e61a713" providerId="ADAL" clId="{C6EA81D6-AEF6-4015-9BCC-C774E8D99396}" dt="2024-08-26T02:29:24.044" v="11" actId="478"/>
          <ac:picMkLst>
            <pc:docMk/>
            <pc:sldMk cId="0" sldId="262"/>
            <ac:picMk id="30" creationId="{103E1083-F16B-409C-D835-94095C128EC8}"/>
          </ac:picMkLst>
        </pc:picChg>
        <pc:picChg chg="mod">
          <ac:chgData name="" userId="dd7f36ce-a508-4894-a4f1-f0b24e61a713" providerId="ADAL" clId="{C6EA81D6-AEF6-4015-9BCC-C774E8D99396}" dt="2024-08-26T02:30:22.683" v="14" actId="1076"/>
          <ac:picMkLst>
            <pc:docMk/>
            <pc:sldMk cId="0" sldId="262"/>
            <ac:picMk id="32" creationId="{E2E8018D-A822-EC25-DB83-6B6973A64DB8}"/>
          </ac:picMkLst>
        </pc:picChg>
      </pc:sldChg>
      <pc:sldChg chg="delSp modSp mod delAnim">
        <pc:chgData name="" userId="dd7f36ce-a508-4894-a4f1-f0b24e61a713" providerId="ADAL" clId="{C6EA81D6-AEF6-4015-9BCC-C774E8D99396}" dt="2024-08-26T02:26:14.044" v="1" actId="1076"/>
        <pc:sldMkLst>
          <pc:docMk/>
          <pc:sldMk cId="0" sldId="263"/>
        </pc:sldMkLst>
        <pc:picChg chg="mod">
          <ac:chgData name="" userId="dd7f36ce-a508-4894-a4f1-f0b24e61a713" providerId="ADAL" clId="{C6EA81D6-AEF6-4015-9BCC-C774E8D99396}" dt="2024-08-26T02:26:14.044" v="1" actId="1076"/>
          <ac:picMkLst>
            <pc:docMk/>
            <pc:sldMk cId="0" sldId="263"/>
            <ac:picMk id="6" creationId="{2205D064-AB0A-D333-4BBE-EEB24E3313CF}"/>
          </ac:picMkLst>
        </pc:picChg>
        <pc:picChg chg="del">
          <ac:chgData name="" userId="dd7f36ce-a508-4894-a4f1-f0b24e61a713" providerId="ADAL" clId="{C6EA81D6-AEF6-4015-9BCC-C774E8D99396}" dt="2024-08-26T02:22:56.360" v="0" actId="478"/>
          <ac:picMkLst>
            <pc:docMk/>
            <pc:sldMk cId="0" sldId="263"/>
            <ac:picMk id="64" creationId="{A0A9EC41-9516-79D1-D4BC-6C874A942BC5}"/>
          </ac:picMkLst>
        </pc:picChg>
      </pc:sldChg>
      <pc:sldChg chg="delSp modSp mod delAnim">
        <pc:chgData name="" userId="dd7f36ce-a508-4894-a4f1-f0b24e61a713" providerId="ADAL" clId="{C6EA81D6-AEF6-4015-9BCC-C774E8D99396}" dt="2024-08-26T02:35:41.160" v="28" actId="1076"/>
        <pc:sldMkLst>
          <pc:docMk/>
          <pc:sldMk cId="0" sldId="264"/>
        </pc:sldMkLst>
        <pc:picChg chg="del">
          <ac:chgData name="" userId="dd7f36ce-a508-4894-a4f1-f0b24e61a713" providerId="ADAL" clId="{C6EA81D6-AEF6-4015-9BCC-C774E8D99396}" dt="2024-08-26T02:30:32.906" v="15" actId="478"/>
          <ac:picMkLst>
            <pc:docMk/>
            <pc:sldMk cId="0" sldId="264"/>
            <ac:picMk id="4" creationId="{45FA0CF7-9CD7-B4DF-E446-036AC77B07E2}"/>
          </ac:picMkLst>
        </pc:picChg>
        <pc:picChg chg="del mod">
          <ac:chgData name="" userId="dd7f36ce-a508-4894-a4f1-f0b24e61a713" providerId="ADAL" clId="{C6EA81D6-AEF6-4015-9BCC-C774E8D99396}" dt="2024-08-26T02:35:04.490" v="25" actId="478"/>
          <ac:picMkLst>
            <pc:docMk/>
            <pc:sldMk cId="0" sldId="264"/>
            <ac:picMk id="32" creationId="{B6F6579E-F9DF-4C72-F677-32C9FF42091A}"/>
          </ac:picMkLst>
        </pc:picChg>
        <pc:picChg chg="mod">
          <ac:chgData name="" userId="dd7f36ce-a508-4894-a4f1-f0b24e61a713" providerId="ADAL" clId="{C6EA81D6-AEF6-4015-9BCC-C774E8D99396}" dt="2024-08-26T02:35:41.160" v="28" actId="1076"/>
          <ac:picMkLst>
            <pc:docMk/>
            <pc:sldMk cId="0" sldId="264"/>
            <ac:picMk id="33" creationId="{AA3B441D-2171-5C67-60DD-AF8B5DC572A9}"/>
          </ac:picMkLst>
        </pc:picChg>
      </pc:sldChg>
      <pc:sldChg chg="delSp modSp mod delAnim">
        <pc:chgData name="" userId="dd7f36ce-a508-4894-a4f1-f0b24e61a713" providerId="ADAL" clId="{C6EA81D6-AEF6-4015-9BCC-C774E8D99396}" dt="2024-08-26T02:33:11.369" v="22" actId="1076"/>
        <pc:sldMkLst>
          <pc:docMk/>
          <pc:sldMk cId="0" sldId="265"/>
        </pc:sldMkLst>
        <pc:picChg chg="mod">
          <ac:chgData name="" userId="dd7f36ce-a508-4894-a4f1-f0b24e61a713" providerId="ADAL" clId="{C6EA81D6-AEF6-4015-9BCC-C774E8D99396}" dt="2024-08-26T02:33:11.369" v="22" actId="1076"/>
          <ac:picMkLst>
            <pc:docMk/>
            <pc:sldMk cId="0" sldId="265"/>
            <ac:picMk id="30" creationId="{64C6086C-C349-9450-07C7-50A8BA033ACD}"/>
          </ac:picMkLst>
        </pc:picChg>
        <pc:picChg chg="del">
          <ac:chgData name="" userId="dd7f36ce-a508-4894-a4f1-f0b24e61a713" providerId="ADAL" clId="{C6EA81D6-AEF6-4015-9BCC-C774E8D99396}" dt="2024-08-26T02:32:20.155" v="19" actId="478"/>
          <ac:picMkLst>
            <pc:docMk/>
            <pc:sldMk cId="0" sldId="265"/>
            <ac:picMk id="31" creationId="{242CA090-B9EF-BFD1-C392-553E7F1258A7}"/>
          </ac:picMkLst>
        </pc:picChg>
      </pc:sldChg>
      <pc:sldChg chg="addSp delSp modSp mod addAnim delAnim">
        <pc:chgData name="" userId="dd7f36ce-a508-4894-a4f1-f0b24e61a713" providerId="ADAL" clId="{C6EA81D6-AEF6-4015-9BCC-C774E8D99396}" dt="2024-08-26T02:41:18.726" v="36" actId="1076"/>
        <pc:sldMkLst>
          <pc:docMk/>
          <pc:sldMk cId="0" sldId="266"/>
        </pc:sldMkLst>
        <pc:picChg chg="add del">
          <ac:chgData name="" userId="dd7f36ce-a508-4894-a4f1-f0b24e61a713" providerId="ADAL" clId="{C6EA81D6-AEF6-4015-9BCC-C774E8D99396}" dt="2024-08-26T02:40:51.032" v="33" actId="478"/>
          <ac:picMkLst>
            <pc:docMk/>
            <pc:sldMk cId="0" sldId="266"/>
            <ac:picMk id="30" creationId="{4CB904DA-BFAC-024A-01FB-C440EF7D7832}"/>
          </ac:picMkLst>
        </pc:picChg>
        <pc:picChg chg="mod">
          <ac:chgData name="" userId="dd7f36ce-a508-4894-a4f1-f0b24e61a713" providerId="ADAL" clId="{C6EA81D6-AEF6-4015-9BCC-C774E8D99396}" dt="2024-08-26T02:41:18.726" v="36" actId="1076"/>
          <ac:picMkLst>
            <pc:docMk/>
            <pc:sldMk cId="0" sldId="266"/>
            <ac:picMk id="32" creationId="{E336F935-E18E-10AE-2EA5-1FC1F3003A8C}"/>
          </ac:picMkLst>
        </pc:picChg>
      </pc:sldChg>
      <pc:sldChg chg="delSp modSp mod delAnim">
        <pc:chgData name="" userId="dd7f36ce-a508-4894-a4f1-f0b24e61a713" providerId="ADAL" clId="{C6EA81D6-AEF6-4015-9BCC-C774E8D99396}" dt="2024-08-26T02:39:46.673" v="32" actId="1076"/>
        <pc:sldMkLst>
          <pc:docMk/>
          <pc:sldMk cId="0" sldId="267"/>
        </pc:sldMkLst>
        <pc:picChg chg="del">
          <ac:chgData name="" userId="dd7f36ce-a508-4894-a4f1-f0b24e61a713" providerId="ADAL" clId="{C6EA81D6-AEF6-4015-9BCC-C774E8D99396}" dt="2024-08-26T02:39:00.154" v="29" actId="478"/>
          <ac:picMkLst>
            <pc:docMk/>
            <pc:sldMk cId="0" sldId="267"/>
            <ac:picMk id="30" creationId="{E6D30353-B6B1-D216-16ED-FAACCDCAA9D9}"/>
          </ac:picMkLst>
        </pc:picChg>
        <pc:picChg chg="mod">
          <ac:chgData name="" userId="dd7f36ce-a508-4894-a4f1-f0b24e61a713" providerId="ADAL" clId="{C6EA81D6-AEF6-4015-9BCC-C774E8D99396}" dt="2024-08-26T02:39:46.673" v="32" actId="1076"/>
          <ac:picMkLst>
            <pc:docMk/>
            <pc:sldMk cId="0" sldId="267"/>
            <ac:picMk id="32" creationId="{8D0F935B-D02D-3646-1B6E-B0A012B58C98}"/>
          </ac:picMkLst>
        </pc:picChg>
      </pc:sldChg>
      <pc:sldChg chg="delSp modSp mod delAnim">
        <pc:chgData name="" userId="dd7f36ce-a508-4894-a4f1-f0b24e61a713" providerId="ADAL" clId="{C6EA81D6-AEF6-4015-9BCC-C774E8D99396}" dt="2024-08-26T02:44:39.986" v="44" actId="1076"/>
        <pc:sldMkLst>
          <pc:docMk/>
          <pc:sldMk cId="0" sldId="269"/>
        </pc:sldMkLst>
        <pc:picChg chg="del">
          <ac:chgData name="" userId="dd7f36ce-a508-4894-a4f1-f0b24e61a713" providerId="ADAL" clId="{C6EA81D6-AEF6-4015-9BCC-C774E8D99396}" dt="2024-08-26T02:42:46.371" v="37" actId="478"/>
          <ac:picMkLst>
            <pc:docMk/>
            <pc:sldMk cId="0" sldId="269"/>
            <ac:picMk id="22" creationId="{56944607-CED9-1D2A-C5AE-A2A93274A0E0}"/>
          </ac:picMkLst>
        </pc:picChg>
        <pc:picChg chg="del mod">
          <ac:chgData name="" userId="dd7f36ce-a508-4894-a4f1-f0b24e61a713" providerId="ADAL" clId="{C6EA81D6-AEF6-4015-9BCC-C774E8D99396}" dt="2024-08-26T02:44:05.018" v="41" actId="478"/>
          <ac:picMkLst>
            <pc:docMk/>
            <pc:sldMk cId="0" sldId="269"/>
            <ac:picMk id="48" creationId="{775F920B-7EC7-2502-B464-C6E44F752EA7}"/>
          </ac:picMkLst>
        </pc:picChg>
        <pc:picChg chg="mod">
          <ac:chgData name="" userId="dd7f36ce-a508-4894-a4f1-f0b24e61a713" providerId="ADAL" clId="{C6EA81D6-AEF6-4015-9BCC-C774E8D99396}" dt="2024-08-26T02:44:39.986" v="44" actId="1076"/>
          <ac:picMkLst>
            <pc:docMk/>
            <pc:sldMk cId="0" sldId="269"/>
            <ac:picMk id="52" creationId="{DAA1CAA8-C529-112D-355C-C17028B33C4F}"/>
          </ac:picMkLst>
        </pc:picChg>
      </pc:sldChg>
      <pc:sldChg chg="delSp modSp mod delAnim">
        <pc:chgData name="" userId="dd7f36ce-a508-4894-a4f1-f0b24e61a713" providerId="ADAL" clId="{C6EA81D6-AEF6-4015-9BCC-C774E8D99396}" dt="2024-08-26T02:45:25.559" v="48" actId="1076"/>
        <pc:sldMkLst>
          <pc:docMk/>
          <pc:sldMk cId="0" sldId="270"/>
        </pc:sldMkLst>
        <pc:picChg chg="del">
          <ac:chgData name="" userId="dd7f36ce-a508-4894-a4f1-f0b24e61a713" providerId="ADAL" clId="{C6EA81D6-AEF6-4015-9BCC-C774E8D99396}" dt="2024-08-26T02:44:52.152" v="45" actId="478"/>
          <ac:picMkLst>
            <pc:docMk/>
            <pc:sldMk cId="0" sldId="270"/>
            <ac:picMk id="2" creationId="{999EA9B9-C737-4702-EABB-5E8ED5E1392B}"/>
          </ac:picMkLst>
        </pc:picChg>
        <pc:picChg chg="mod">
          <ac:chgData name="" userId="dd7f36ce-a508-4894-a4f1-f0b24e61a713" providerId="ADAL" clId="{C6EA81D6-AEF6-4015-9BCC-C774E8D99396}" dt="2024-08-26T02:45:25.559" v="48" actId="1076"/>
          <ac:picMkLst>
            <pc:docMk/>
            <pc:sldMk cId="0" sldId="270"/>
            <ac:picMk id="32" creationId="{DEE8C00A-2C6E-6B6F-5B5B-E1ED96FD61B3}"/>
          </ac:picMkLst>
        </pc:picChg>
      </pc:sldChg>
      <pc:sldChg chg="delSp modSp mod delAnim">
        <pc:chgData name="" userId="dd7f36ce-a508-4894-a4f1-f0b24e61a713" providerId="ADAL" clId="{C6EA81D6-AEF6-4015-9BCC-C774E8D99396}" dt="2024-08-26T02:47:26.335" v="52" actId="1076"/>
        <pc:sldMkLst>
          <pc:docMk/>
          <pc:sldMk cId="0" sldId="271"/>
        </pc:sldMkLst>
        <pc:picChg chg="del">
          <ac:chgData name="" userId="dd7f36ce-a508-4894-a4f1-f0b24e61a713" providerId="ADAL" clId="{C6EA81D6-AEF6-4015-9BCC-C774E8D99396}" dt="2024-08-26T02:46:06.408" v="49" actId="478"/>
          <ac:picMkLst>
            <pc:docMk/>
            <pc:sldMk cId="0" sldId="271"/>
            <ac:picMk id="28" creationId="{2E03DDCC-E83A-96AB-0771-BAD691F68856}"/>
          </ac:picMkLst>
        </pc:picChg>
        <pc:picChg chg="mod">
          <ac:chgData name="" userId="dd7f36ce-a508-4894-a4f1-f0b24e61a713" providerId="ADAL" clId="{C6EA81D6-AEF6-4015-9BCC-C774E8D99396}" dt="2024-08-26T02:47:26.335" v="52" actId="1076"/>
          <ac:picMkLst>
            <pc:docMk/>
            <pc:sldMk cId="0" sldId="271"/>
            <ac:picMk id="36" creationId="{1E019E47-BD2F-0218-49DC-83159D7007AA}"/>
          </ac:picMkLst>
        </pc:picChg>
      </pc:sldChg>
      <pc:sldChg chg="delSp modSp mod delAnim">
        <pc:chgData name="" userId="dd7f36ce-a508-4894-a4f1-f0b24e61a713" providerId="ADAL" clId="{C6EA81D6-AEF6-4015-9BCC-C774E8D99396}" dt="2024-08-26T02:48:20.352" v="56" actId="1076"/>
        <pc:sldMkLst>
          <pc:docMk/>
          <pc:sldMk cId="0" sldId="273"/>
        </pc:sldMkLst>
        <pc:picChg chg="del">
          <ac:chgData name="" userId="dd7f36ce-a508-4894-a4f1-f0b24e61a713" providerId="ADAL" clId="{C6EA81D6-AEF6-4015-9BCC-C774E8D99396}" dt="2024-08-26T02:47:41.382" v="53" actId="478"/>
          <ac:picMkLst>
            <pc:docMk/>
            <pc:sldMk cId="0" sldId="273"/>
            <ac:picMk id="4" creationId="{D14FD3E2-4554-B80E-DDDA-D8BB6BEBCFD6}"/>
          </ac:picMkLst>
        </pc:picChg>
        <pc:picChg chg="mod">
          <ac:chgData name="" userId="dd7f36ce-a508-4894-a4f1-f0b24e61a713" providerId="ADAL" clId="{C6EA81D6-AEF6-4015-9BCC-C774E8D99396}" dt="2024-08-26T02:48:20.352" v="56" actId="1076"/>
          <ac:picMkLst>
            <pc:docMk/>
            <pc:sldMk cId="0" sldId="273"/>
            <ac:picMk id="31" creationId="{1FA11906-08B5-CFD8-EFCA-1BAAB505CF31}"/>
          </ac:picMkLst>
        </pc:picChg>
      </pc:sldChg>
    </pc:docChg>
  </pc:docChgLst>
  <pc:docChgLst>
    <pc:chgData name="Matu Ihaka" userId="aa2e3569-72ae-483a-953a-881c897d2455" providerId="ADAL" clId="{5B61E6BF-1364-43C4-8405-5CB3B68034E2}"/>
    <pc:docChg chg="undo custSel modSld">
      <pc:chgData name="Matu Ihaka" userId="aa2e3569-72ae-483a-953a-881c897d2455" providerId="ADAL" clId="{5B61E6BF-1364-43C4-8405-5CB3B68034E2}" dt="2024-08-23T02:18:31.706" v="1081"/>
      <pc:docMkLst>
        <pc:docMk/>
      </pc:docMkLst>
      <pc:sldChg chg="addSp delSp modSp mod">
        <pc:chgData name="Matu Ihaka" userId="aa2e3569-72ae-483a-953a-881c897d2455" providerId="ADAL" clId="{5B61E6BF-1364-43C4-8405-5CB3B68034E2}" dt="2024-08-06T21:27:29.888" v="621" actId="13244"/>
        <pc:sldMkLst>
          <pc:docMk/>
          <pc:sldMk cId="0" sldId="256"/>
        </pc:sldMkLst>
        <pc:spChg chg="mod ord">
          <ac:chgData name="Matu Ihaka" userId="aa2e3569-72ae-483a-953a-881c897d2455" providerId="ADAL" clId="{5B61E6BF-1364-43C4-8405-5CB3B68034E2}" dt="2024-08-06T21:26:55.120" v="617" actId="13244"/>
          <ac:spMkLst>
            <pc:docMk/>
            <pc:sldMk cId="0" sldId="256"/>
            <ac:spMk id="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1:27:14.822" v="619" actId="164"/>
          <ac:spMkLst>
            <pc:docMk/>
            <pc:sldMk cId="0" sldId="256"/>
            <ac:spMk id="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1:27:04.822" v="618" actId="165"/>
          <ac:spMkLst>
            <pc:docMk/>
            <pc:sldMk cId="0" sldId="256"/>
            <ac:spMk id="7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1:27:04.822" v="618" actId="165"/>
          <ac:grpSpMkLst>
            <pc:docMk/>
            <pc:sldMk cId="0" sldId="256"/>
            <ac:grpSpMk id="3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27:29.888" v="621" actId="13244"/>
          <ac:grpSpMkLst>
            <pc:docMk/>
            <pc:sldMk cId="0" sldId="256"/>
            <ac:grpSpMk id="9" creationId="{DF287A84-834E-F5B1-AA84-793B18324207}"/>
          </ac:grpSpMkLst>
        </pc:grpChg>
        <pc:picChg chg="mod topLvl">
          <ac:chgData name="Matu Ihaka" userId="aa2e3569-72ae-483a-953a-881c897d2455" providerId="ADAL" clId="{5B61E6BF-1364-43C4-8405-5CB3B68034E2}" dt="2024-08-06T21:27:14.822" v="619" actId="164"/>
          <ac:picMkLst>
            <pc:docMk/>
            <pc:sldMk cId="0" sldId="256"/>
            <ac:picMk id="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1:27:14.822" v="619" actId="164"/>
          <ac:picMkLst>
            <pc:docMk/>
            <pc:sldMk cId="0" sldId="256"/>
            <ac:picMk id="6" creationId="{00000000-0000-0000-0000-000000000000}"/>
          </ac:picMkLst>
        </pc:picChg>
      </pc:sldChg>
      <pc:sldChg chg="addSp modSp mod">
        <pc:chgData name="Matu Ihaka" userId="aa2e3569-72ae-483a-953a-881c897d2455" providerId="ADAL" clId="{5B61E6BF-1364-43C4-8405-5CB3B68034E2}" dt="2024-08-06T21:25:21.154" v="612" actId="962"/>
        <pc:sldMkLst>
          <pc:docMk/>
          <pc:sldMk cId="0" sldId="257"/>
        </pc:sldMkLst>
        <pc:spChg chg="add mod">
          <ac:chgData name="Matu Ihaka" userId="aa2e3569-72ae-483a-953a-881c897d2455" providerId="ADAL" clId="{5B61E6BF-1364-43C4-8405-5CB3B68034E2}" dt="2024-08-06T21:25:21.154" v="612" actId="962"/>
          <ac:spMkLst>
            <pc:docMk/>
            <pc:sldMk cId="0" sldId="257"/>
            <ac:spMk id="22" creationId="{EE6BC243-80E5-F011-FF43-543A829067A8}"/>
          </ac:spMkLst>
        </pc:spChg>
        <pc:spChg chg="add mod ord">
          <ac:chgData name="Matu Ihaka" userId="aa2e3569-72ae-483a-953a-881c897d2455" providerId="ADAL" clId="{5B61E6BF-1364-43C4-8405-5CB3B68034E2}" dt="2024-08-06T21:21:49.802" v="578" actId="13244"/>
          <ac:spMkLst>
            <pc:docMk/>
            <pc:sldMk cId="0" sldId="257"/>
            <ac:spMk id="23" creationId="{21970D41-7347-D7FB-1B57-3F875CBD765B}"/>
          </ac:spMkLst>
        </pc:spChg>
        <pc:spChg chg="add mod ord">
          <ac:chgData name="Matu Ihaka" userId="aa2e3569-72ae-483a-953a-881c897d2455" providerId="ADAL" clId="{5B61E6BF-1364-43C4-8405-5CB3B68034E2}" dt="2024-08-06T21:22:01.006" v="580" actId="13244"/>
          <ac:spMkLst>
            <pc:docMk/>
            <pc:sldMk cId="0" sldId="257"/>
            <ac:spMk id="24" creationId="{5AB5634B-E5CC-24B2-8B27-669E3A324FD2}"/>
          </ac:spMkLst>
        </pc:spChg>
        <pc:spChg chg="add mod ord">
          <ac:chgData name="Matu Ihaka" userId="aa2e3569-72ae-483a-953a-881c897d2455" providerId="ADAL" clId="{5B61E6BF-1364-43C4-8405-5CB3B68034E2}" dt="2024-08-06T21:22:17.642" v="583" actId="962"/>
          <ac:spMkLst>
            <pc:docMk/>
            <pc:sldMk cId="0" sldId="257"/>
            <ac:spMk id="25" creationId="{83FDC3F1-E841-EED9-F22C-98A6B4C84DE0}"/>
          </ac:spMkLst>
        </pc:spChg>
        <pc:spChg chg="add mod ord">
          <ac:chgData name="Matu Ihaka" userId="aa2e3569-72ae-483a-953a-881c897d2455" providerId="ADAL" clId="{5B61E6BF-1364-43C4-8405-5CB3B68034E2}" dt="2024-08-06T21:22:29.948" v="585" actId="13244"/>
          <ac:spMkLst>
            <pc:docMk/>
            <pc:sldMk cId="0" sldId="257"/>
            <ac:spMk id="26" creationId="{612615D3-EAB7-3294-9E7E-A84C4800DE97}"/>
          </ac:spMkLst>
        </pc:spChg>
        <pc:spChg chg="add mod ord">
          <ac:chgData name="Matu Ihaka" userId="aa2e3569-72ae-483a-953a-881c897d2455" providerId="ADAL" clId="{5B61E6BF-1364-43C4-8405-5CB3B68034E2}" dt="2024-08-06T21:22:39.057" v="587" actId="13244"/>
          <ac:spMkLst>
            <pc:docMk/>
            <pc:sldMk cId="0" sldId="257"/>
            <ac:spMk id="27" creationId="{E08D2DC0-A0ED-2C01-6921-6029C4D3B140}"/>
          </ac:spMkLst>
        </pc:spChg>
        <pc:spChg chg="add mod ord">
          <ac:chgData name="Matu Ihaka" userId="aa2e3569-72ae-483a-953a-881c897d2455" providerId="ADAL" clId="{5B61E6BF-1364-43C4-8405-5CB3B68034E2}" dt="2024-08-06T21:23:49.740" v="598" actId="13244"/>
          <ac:spMkLst>
            <pc:docMk/>
            <pc:sldMk cId="0" sldId="257"/>
            <ac:spMk id="28" creationId="{0B84E2E0-32E7-4693-5D0E-E33AB4F27C95}"/>
          </ac:spMkLst>
        </pc:spChg>
        <pc:spChg chg="add mod ord">
          <ac:chgData name="Matu Ihaka" userId="aa2e3569-72ae-483a-953a-881c897d2455" providerId="ADAL" clId="{5B61E6BF-1364-43C4-8405-5CB3B68034E2}" dt="2024-08-06T21:23:11.143" v="592" actId="13244"/>
          <ac:spMkLst>
            <pc:docMk/>
            <pc:sldMk cId="0" sldId="257"/>
            <ac:spMk id="29" creationId="{B9460C29-CCB8-C481-9E1D-0CD63B94C368}"/>
          </ac:spMkLst>
        </pc:spChg>
        <pc:spChg chg="add mod ord">
          <ac:chgData name="Matu Ihaka" userId="aa2e3569-72ae-483a-953a-881c897d2455" providerId="ADAL" clId="{5B61E6BF-1364-43C4-8405-5CB3B68034E2}" dt="2024-08-06T21:23:13.568" v="593" actId="13244"/>
          <ac:spMkLst>
            <pc:docMk/>
            <pc:sldMk cId="0" sldId="257"/>
            <ac:spMk id="30" creationId="{34945CF5-9826-FAED-5CAC-4D82164898BC}"/>
          </ac:spMkLst>
        </pc:spChg>
        <pc:spChg chg="add mod ord">
          <ac:chgData name="Matu Ihaka" userId="aa2e3569-72ae-483a-953a-881c897d2455" providerId="ADAL" clId="{5B61E6BF-1364-43C4-8405-5CB3B68034E2}" dt="2024-08-06T21:23:24.030" v="595" actId="13244"/>
          <ac:spMkLst>
            <pc:docMk/>
            <pc:sldMk cId="0" sldId="257"/>
            <ac:spMk id="31" creationId="{EEA0338C-9BFD-2B44-D41F-8E7E1ABC1CA7}"/>
          </ac:spMkLst>
        </pc:spChg>
        <pc:spChg chg="add mod ord">
          <ac:chgData name="Matu Ihaka" userId="aa2e3569-72ae-483a-953a-881c897d2455" providerId="ADAL" clId="{5B61E6BF-1364-43C4-8405-5CB3B68034E2}" dt="2024-08-06T21:23:44.903" v="597" actId="13244"/>
          <ac:spMkLst>
            <pc:docMk/>
            <pc:sldMk cId="0" sldId="257"/>
            <ac:spMk id="32" creationId="{E13769DB-4B29-D4FF-189B-2D38DC41A6C1}"/>
          </ac:spMkLst>
        </pc:spChg>
        <pc:spChg chg="add mod ord">
          <ac:chgData name="Matu Ihaka" userId="aa2e3569-72ae-483a-953a-881c897d2455" providerId="ADAL" clId="{5B61E6BF-1364-43C4-8405-5CB3B68034E2}" dt="2024-08-06T21:24:04.848" v="600" actId="13244"/>
          <ac:spMkLst>
            <pc:docMk/>
            <pc:sldMk cId="0" sldId="257"/>
            <ac:spMk id="33" creationId="{08065DF6-4BBB-35EA-F9C2-236AF411F3E9}"/>
          </ac:spMkLst>
        </pc:spChg>
        <pc:spChg chg="add mod ord">
          <ac:chgData name="Matu Ihaka" userId="aa2e3569-72ae-483a-953a-881c897d2455" providerId="ADAL" clId="{5B61E6BF-1364-43C4-8405-5CB3B68034E2}" dt="2024-08-06T21:24:15.576" v="602" actId="13244"/>
          <ac:spMkLst>
            <pc:docMk/>
            <pc:sldMk cId="0" sldId="257"/>
            <ac:spMk id="34" creationId="{3B209B2F-9FF1-496D-138C-D90C552DD4A1}"/>
          </ac:spMkLst>
        </pc:spChg>
        <pc:spChg chg="add mod ord">
          <ac:chgData name="Matu Ihaka" userId="aa2e3569-72ae-483a-953a-881c897d2455" providerId="ADAL" clId="{5B61E6BF-1364-43C4-8405-5CB3B68034E2}" dt="2024-08-06T21:24:31.769" v="604" actId="13244"/>
          <ac:spMkLst>
            <pc:docMk/>
            <pc:sldMk cId="0" sldId="257"/>
            <ac:spMk id="35" creationId="{278F7835-16FD-2038-17C0-A183A3BEFA09}"/>
          </ac:spMkLst>
        </pc:spChg>
        <pc:spChg chg="add mod ord">
          <ac:chgData name="Matu Ihaka" userId="aa2e3569-72ae-483a-953a-881c897d2455" providerId="ADAL" clId="{5B61E6BF-1364-43C4-8405-5CB3B68034E2}" dt="2024-08-06T21:24:43.028" v="606" actId="13244"/>
          <ac:spMkLst>
            <pc:docMk/>
            <pc:sldMk cId="0" sldId="257"/>
            <ac:spMk id="36" creationId="{3894BDD6-2F5B-C278-2BB6-EC2126537F22}"/>
          </ac:spMkLst>
        </pc:spChg>
        <pc:spChg chg="add mod ord">
          <ac:chgData name="Matu Ihaka" userId="aa2e3569-72ae-483a-953a-881c897d2455" providerId="ADAL" clId="{5B61E6BF-1364-43C4-8405-5CB3B68034E2}" dt="2024-08-06T21:24:52.305" v="608" actId="13244"/>
          <ac:spMkLst>
            <pc:docMk/>
            <pc:sldMk cId="0" sldId="257"/>
            <ac:spMk id="37" creationId="{72BA289A-8C27-3786-BA4A-38032F651B90}"/>
          </ac:spMkLst>
        </pc:spChg>
        <pc:spChg chg="add mod ord">
          <ac:chgData name="Matu Ihaka" userId="aa2e3569-72ae-483a-953a-881c897d2455" providerId="ADAL" clId="{5B61E6BF-1364-43C4-8405-5CB3B68034E2}" dt="2024-08-06T21:25:04.182" v="610" actId="13244"/>
          <ac:spMkLst>
            <pc:docMk/>
            <pc:sldMk cId="0" sldId="257"/>
            <ac:spMk id="38" creationId="{04FB2240-DEE1-CD8B-6767-9E4E1B6754EF}"/>
          </ac:spMkLst>
        </pc:spChg>
        <pc:spChg chg="add mod">
          <ac:chgData name="Matu Ihaka" userId="aa2e3569-72ae-483a-953a-881c897d2455" providerId="ADAL" clId="{5B61E6BF-1364-43C4-8405-5CB3B68034E2}" dt="2024-08-06T21:25:14.459" v="611" actId="962"/>
          <ac:spMkLst>
            <pc:docMk/>
            <pc:sldMk cId="0" sldId="257"/>
            <ac:spMk id="39" creationId="{5AF095DD-3ADD-91B4-4A9E-890DB0C43456}"/>
          </ac:spMkLst>
        </pc:spChg>
      </pc:sldChg>
      <pc:sldChg chg="addSp delSp modSp mod modAnim">
        <pc:chgData name="Matu Ihaka" userId="aa2e3569-72ae-483a-953a-881c897d2455" providerId="ADAL" clId="{5B61E6BF-1364-43C4-8405-5CB3B68034E2}" dt="2024-08-23T01:25:49.647" v="908"/>
        <pc:sldMkLst>
          <pc:docMk/>
          <pc:sldMk cId="0" sldId="258"/>
        </pc:sldMkLst>
        <pc:spChg chg="mod topLvl">
          <ac:chgData name="Matu Ihaka" userId="aa2e3569-72ae-483a-953a-881c897d2455" providerId="ADAL" clId="{5B61E6BF-1364-43C4-8405-5CB3B68034E2}" dt="2024-08-06T20:40:27.557" v="146" actId="165"/>
          <ac:spMkLst>
            <pc:docMk/>
            <pc:sldMk cId="0" sldId="258"/>
            <ac:spMk id="4" creationId="{00000000-0000-0000-0000-000000000000}"/>
          </ac:spMkLst>
        </pc:spChg>
        <pc:spChg chg="mod ord topLvl">
          <ac:chgData name="Matu Ihaka" userId="aa2e3569-72ae-483a-953a-881c897d2455" providerId="ADAL" clId="{5B61E6BF-1364-43C4-8405-5CB3B68034E2}" dt="2024-08-06T20:46:08.197" v="179" actId="171"/>
          <ac:spMkLst>
            <pc:docMk/>
            <pc:sldMk cId="0" sldId="258"/>
            <ac:spMk id="5" creationId="{00000000-0000-0000-0000-000000000000}"/>
          </ac:spMkLst>
        </pc:spChg>
        <pc:spChg chg="mod ord topLvl">
          <ac:chgData name="Matu Ihaka" userId="aa2e3569-72ae-483a-953a-881c897d2455" providerId="ADAL" clId="{5B61E6BF-1364-43C4-8405-5CB3B68034E2}" dt="2024-08-06T20:50:12.592" v="203" actId="167"/>
          <ac:spMkLst>
            <pc:docMk/>
            <pc:sldMk cId="0" sldId="258"/>
            <ac:spMk id="6" creationId="{00000000-0000-0000-0000-000000000000}"/>
          </ac:spMkLst>
        </pc:spChg>
        <pc:spChg chg="mod ord modVis">
          <ac:chgData name="Matu Ihaka" userId="aa2e3569-72ae-483a-953a-881c897d2455" providerId="ADAL" clId="{5B61E6BF-1364-43C4-8405-5CB3B68034E2}" dt="2024-08-06T20:48:38.030" v="194"/>
          <ac:spMkLst>
            <pc:docMk/>
            <pc:sldMk cId="0" sldId="258"/>
            <ac:spMk id="8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23T01:23:46.429" v="901" actId="20577"/>
          <ac:spMkLst>
            <pc:docMk/>
            <pc:sldMk cId="0" sldId="258"/>
            <ac:spMk id="9" creationId="{00000000-0000-0000-0000-000000000000}"/>
          </ac:spMkLst>
        </pc:spChg>
        <pc:spChg chg="add mod ord">
          <ac:chgData name="Matu Ihaka" userId="aa2e3569-72ae-483a-953a-881c897d2455" providerId="ADAL" clId="{5B61E6BF-1364-43C4-8405-5CB3B68034E2}" dt="2024-08-06T20:53:18.039" v="215" actId="207"/>
          <ac:spMkLst>
            <pc:docMk/>
            <pc:sldMk cId="0" sldId="258"/>
            <ac:spMk id="14" creationId="{AEDA7EA1-9C1A-8E95-AFFA-DF7DEFD3BAA7}"/>
          </ac:spMkLst>
        </pc:spChg>
        <pc:spChg chg="add mod ord">
          <ac:chgData name="Matu Ihaka" userId="aa2e3569-72ae-483a-953a-881c897d2455" providerId="ADAL" clId="{5B61E6BF-1364-43C4-8405-5CB3B68034E2}" dt="2024-08-06T20:53:23.442" v="228" actId="207"/>
          <ac:spMkLst>
            <pc:docMk/>
            <pc:sldMk cId="0" sldId="258"/>
            <ac:spMk id="15" creationId="{6FD959E3-CEB9-B4D0-3190-1567D15D9C33}"/>
          </ac:spMkLst>
        </pc:spChg>
        <pc:spChg chg="add mod ord">
          <ac:chgData name="Matu Ihaka" userId="aa2e3569-72ae-483a-953a-881c897d2455" providerId="ADAL" clId="{5B61E6BF-1364-43C4-8405-5CB3B68034E2}" dt="2024-08-06T20:53:27.561" v="237" actId="207"/>
          <ac:spMkLst>
            <pc:docMk/>
            <pc:sldMk cId="0" sldId="258"/>
            <ac:spMk id="16" creationId="{D0A42347-C868-8823-117D-4AF69AAB035F}"/>
          </ac:spMkLst>
        </pc:spChg>
        <pc:grpChg chg="del">
          <ac:chgData name="Matu Ihaka" userId="aa2e3569-72ae-483a-953a-881c897d2455" providerId="ADAL" clId="{5B61E6BF-1364-43C4-8405-5CB3B68034E2}" dt="2024-08-06T20:40:27.557" v="146" actId="165"/>
          <ac:grpSpMkLst>
            <pc:docMk/>
            <pc:sldMk cId="0" sldId="258"/>
            <ac:grpSpMk id="2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23T01:25:06.083" v="903" actId="13244"/>
          <ac:grpSpMkLst>
            <pc:docMk/>
            <pc:sldMk cId="0" sldId="258"/>
            <ac:grpSpMk id="13" creationId="{2475FBD8-7777-CEB6-9218-E97B5BF6E771}"/>
          </ac:grpSpMkLst>
        </pc:grpChg>
        <pc:picChg chg="add mod">
          <ac:chgData name="Matu Ihaka" userId="aa2e3569-72ae-483a-953a-881c897d2455" providerId="ADAL" clId="{5B61E6BF-1364-43C4-8405-5CB3B68034E2}" dt="2024-08-19T20:49:55.241" v="649" actId="1076"/>
          <ac:picMkLst>
            <pc:docMk/>
            <pc:sldMk cId="0" sldId="258"/>
            <ac:picMk id="2" creationId="{476B711B-AEC5-3827-3D45-60729A0EB4BD}"/>
          </ac:picMkLst>
        </pc:picChg>
        <pc:picChg chg="mod ord topLvl">
          <ac:chgData name="Matu Ihaka" userId="aa2e3569-72ae-483a-953a-881c897d2455" providerId="ADAL" clId="{5B61E6BF-1364-43C4-8405-5CB3B68034E2}" dt="2024-08-06T20:50:58.623" v="207" actId="167"/>
          <ac:picMkLst>
            <pc:docMk/>
            <pc:sldMk cId="0" sldId="258"/>
            <ac:picMk id="3" creationId="{00000000-0000-0000-0000-000000000000}"/>
          </ac:picMkLst>
        </pc:picChg>
      </pc:sldChg>
      <pc:sldChg chg="addSp modSp mod">
        <pc:chgData name="Matu Ihaka" userId="aa2e3569-72ae-483a-953a-881c897d2455" providerId="ADAL" clId="{5B61E6BF-1364-43C4-8405-5CB3B68034E2}" dt="2024-08-06T20:57:57.380" v="311" actId="13244"/>
        <pc:sldMkLst>
          <pc:docMk/>
          <pc:sldMk cId="0" sldId="259"/>
        </pc:sldMkLst>
        <pc:spChg chg="add mod ord">
          <ac:chgData name="Matu Ihaka" userId="aa2e3569-72ae-483a-953a-881c897d2455" providerId="ADAL" clId="{5B61E6BF-1364-43C4-8405-5CB3B68034E2}" dt="2024-08-06T20:57:53.144" v="309" actId="13244"/>
          <ac:spMkLst>
            <pc:docMk/>
            <pc:sldMk cId="0" sldId="259"/>
            <ac:spMk id="10" creationId="{C190D11A-06CB-6668-9E53-4FBC75B82EB9}"/>
          </ac:spMkLst>
        </pc:spChg>
        <pc:spChg chg="add mod ord">
          <ac:chgData name="Matu Ihaka" userId="aa2e3569-72ae-483a-953a-881c897d2455" providerId="ADAL" clId="{5B61E6BF-1364-43C4-8405-5CB3B68034E2}" dt="2024-08-06T20:57:55.051" v="310" actId="13244"/>
          <ac:spMkLst>
            <pc:docMk/>
            <pc:sldMk cId="0" sldId="259"/>
            <ac:spMk id="11" creationId="{A2D8C88A-D32C-D919-758C-1154B503292C}"/>
          </ac:spMkLst>
        </pc:spChg>
        <pc:spChg chg="add mod ord">
          <ac:chgData name="Matu Ihaka" userId="aa2e3569-72ae-483a-953a-881c897d2455" providerId="ADAL" clId="{5B61E6BF-1364-43C4-8405-5CB3B68034E2}" dt="2024-08-06T20:57:57.380" v="311" actId="13244"/>
          <ac:spMkLst>
            <pc:docMk/>
            <pc:sldMk cId="0" sldId="259"/>
            <ac:spMk id="12" creationId="{59557919-53C5-8891-DB56-5C4013749471}"/>
          </ac:spMkLst>
        </pc:spChg>
        <pc:spChg chg="add mod">
          <ac:chgData name="Matu Ihaka" userId="aa2e3569-72ae-483a-953a-881c897d2455" providerId="ADAL" clId="{5B61E6BF-1364-43C4-8405-5CB3B68034E2}" dt="2024-08-06T20:57:50.023" v="308" actId="962"/>
          <ac:spMkLst>
            <pc:docMk/>
            <pc:sldMk cId="0" sldId="259"/>
            <ac:spMk id="13" creationId="{E80060DF-F450-FE30-DF7E-718845095DA9}"/>
          </ac:spMkLst>
        </pc:spChg>
      </pc:sldChg>
      <pc:sldChg chg="addSp delSp modSp mod modAnim">
        <pc:chgData name="Matu Ihaka" userId="aa2e3569-72ae-483a-953a-881c897d2455" providerId="ADAL" clId="{5B61E6BF-1364-43C4-8405-5CB3B68034E2}" dt="2024-08-23T01:28:41.330" v="918"/>
        <pc:sldMkLst>
          <pc:docMk/>
          <pc:sldMk cId="0" sldId="260"/>
        </pc:sldMkLst>
        <pc:spChg chg="mod topLvl">
          <ac:chgData name="Matu Ihaka" userId="aa2e3569-72ae-483a-953a-881c897d2455" providerId="ADAL" clId="{5B61E6BF-1364-43C4-8405-5CB3B68034E2}" dt="2024-08-06T20:58:39.327" v="312" actId="165"/>
          <ac:spMkLst>
            <pc:docMk/>
            <pc:sldMk cId="0" sldId="260"/>
            <ac:spMk id="2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58:39.327" v="312" actId="165"/>
          <ac:spMkLst>
            <pc:docMk/>
            <pc:sldMk cId="0" sldId="260"/>
            <ac:spMk id="2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58:39.327" v="312" actId="165"/>
          <ac:spMkLst>
            <pc:docMk/>
            <pc:sldMk cId="0" sldId="260"/>
            <ac:spMk id="23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58:39.327" v="312" actId="165"/>
          <ac:grpSpMkLst>
            <pc:docMk/>
            <pc:sldMk cId="0" sldId="260"/>
            <ac:grpSpMk id="20" creationId="{00000000-0000-0000-0000-000000000000}"/>
          </ac:grpSpMkLst>
        </pc:grpChg>
        <pc:grpChg chg="ord">
          <ac:chgData name="Matu Ihaka" userId="aa2e3569-72ae-483a-953a-881c897d2455" providerId="ADAL" clId="{5B61E6BF-1364-43C4-8405-5CB3B68034E2}" dt="2024-08-06T20:59:00.086" v="313" actId="13244"/>
          <ac:grpSpMkLst>
            <pc:docMk/>
            <pc:sldMk cId="0" sldId="260"/>
            <ac:grpSpMk id="29" creationId="{56013994-CBED-E9E1-2034-83DB6A8F6B36}"/>
          </ac:grpSpMkLst>
        </pc:grpChg>
        <pc:grpChg chg="ord">
          <ac:chgData name="Matu Ihaka" userId="aa2e3569-72ae-483a-953a-881c897d2455" providerId="ADAL" clId="{5B61E6BF-1364-43C4-8405-5CB3B68034E2}" dt="2024-08-06T20:59:03.623" v="314" actId="13244"/>
          <ac:grpSpMkLst>
            <pc:docMk/>
            <pc:sldMk cId="0" sldId="260"/>
            <ac:grpSpMk id="30" creationId="{DEE4A5AB-588B-CD0A-9283-A0324909D55B}"/>
          </ac:grpSpMkLst>
        </pc:grpChg>
        <pc:grpChg chg="ord">
          <ac:chgData name="Matu Ihaka" userId="aa2e3569-72ae-483a-953a-881c897d2455" providerId="ADAL" clId="{5B61E6BF-1364-43C4-8405-5CB3B68034E2}" dt="2024-08-06T20:59:06.020" v="315" actId="13244"/>
          <ac:grpSpMkLst>
            <pc:docMk/>
            <pc:sldMk cId="0" sldId="260"/>
            <ac:grpSpMk id="31" creationId="{2116FDBD-1BCC-EB0A-E412-0C668AA17B04}"/>
          </ac:grpSpMkLst>
        </pc:grpChg>
        <pc:picChg chg="add mod">
          <ac:chgData name="Matu Ihaka" userId="aa2e3569-72ae-483a-953a-881c897d2455" providerId="ADAL" clId="{5B61E6BF-1364-43C4-8405-5CB3B68034E2}" dt="2024-08-23T00:55:38.478" v="882" actId="1035"/>
          <ac:picMkLst>
            <pc:docMk/>
            <pc:sldMk cId="0" sldId="260"/>
            <ac:picMk id="2" creationId="{182DD8EB-1891-6BCF-4C52-6AFAFEC95EEA}"/>
          </ac:picMkLst>
        </pc:picChg>
        <pc:picChg chg="add mod">
          <ac:chgData name="Matu Ihaka" userId="aa2e3569-72ae-483a-953a-881c897d2455" providerId="ADAL" clId="{5B61E6BF-1364-43C4-8405-5CB3B68034E2}" dt="2024-08-23T00:55:38.478" v="882" actId="1035"/>
          <ac:picMkLst>
            <pc:docMk/>
            <pc:sldMk cId="0" sldId="260"/>
            <ac:picMk id="8" creationId="{D96AE004-AB45-F21D-3E9C-CBE932531EDA}"/>
          </ac:picMkLst>
        </pc:picChg>
        <pc:picChg chg="add mod">
          <ac:chgData name="Matu Ihaka" userId="aa2e3569-72ae-483a-953a-881c897d2455" providerId="ADAL" clId="{5B61E6BF-1364-43C4-8405-5CB3B68034E2}" dt="2024-08-23T00:55:38.478" v="882" actId="1035"/>
          <ac:picMkLst>
            <pc:docMk/>
            <pc:sldMk cId="0" sldId="260"/>
            <ac:picMk id="20" creationId="{28A4389F-AD0B-250C-1BF4-187A9AFED6EE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1:29:39.593" v="927"/>
        <pc:sldMkLst>
          <pc:docMk/>
          <pc:sldMk cId="0" sldId="261"/>
        </pc:sldMkLst>
        <pc:spChg chg="mod topLvl">
          <ac:chgData name="Matu Ihaka" userId="aa2e3569-72ae-483a-953a-881c897d2455" providerId="ADAL" clId="{5B61E6BF-1364-43C4-8405-5CB3B68034E2}" dt="2024-08-06T20:13:22.979" v="1" actId="164"/>
          <ac:spMkLst>
            <pc:docMk/>
            <pc:sldMk cId="0" sldId="261"/>
            <ac:spMk id="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3:47.359" v="3" actId="164"/>
          <ac:spMkLst>
            <pc:docMk/>
            <pc:sldMk cId="0" sldId="261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4:07.217" v="5" actId="164"/>
          <ac:spMkLst>
            <pc:docMk/>
            <pc:sldMk cId="0" sldId="261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3:12.678" v="0" actId="165"/>
          <ac:spMkLst>
            <pc:docMk/>
            <pc:sldMk cId="0" sldId="261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3:12.678" v="0" actId="165"/>
          <ac:spMkLst>
            <pc:docMk/>
            <pc:sldMk cId="0" sldId="261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3:12.678" v="0" actId="165"/>
          <ac:spMkLst>
            <pc:docMk/>
            <pc:sldMk cId="0" sldId="261"/>
            <ac:spMk id="9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13:22.979" v="1" actId="164"/>
          <ac:spMkLst>
            <pc:docMk/>
            <pc:sldMk cId="0" sldId="261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13:47.359" v="3" actId="164"/>
          <ac:spMkLst>
            <pc:docMk/>
            <pc:sldMk cId="0" sldId="261"/>
            <ac:spMk id="14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14:07.217" v="5" actId="164"/>
          <ac:spMkLst>
            <pc:docMk/>
            <pc:sldMk cId="0" sldId="261"/>
            <ac:spMk id="1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1:01:13.080" v="349" actId="165"/>
          <ac:spMkLst>
            <pc:docMk/>
            <pc:sldMk cId="0" sldId="261"/>
            <ac:spMk id="1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1:01:13.080" v="349" actId="165"/>
          <ac:spMkLst>
            <pc:docMk/>
            <pc:sldMk cId="0" sldId="261"/>
            <ac:spMk id="19" creationId="{00000000-0000-0000-0000-000000000000}"/>
          </ac:spMkLst>
        </pc:spChg>
        <pc:spChg chg="add mod ord">
          <ac:chgData name="Matu Ihaka" userId="aa2e3569-72ae-483a-953a-881c897d2455" providerId="ADAL" clId="{5B61E6BF-1364-43C4-8405-5CB3B68034E2}" dt="2024-08-06T21:00:48.826" v="345" actId="13244"/>
          <ac:spMkLst>
            <pc:docMk/>
            <pc:sldMk cId="0" sldId="261"/>
            <ac:spMk id="30" creationId="{6C069C75-7ABC-5562-4256-A53154F8054D}"/>
          </ac:spMkLst>
        </pc:spChg>
        <pc:spChg chg="add mod">
          <ac:chgData name="Matu Ihaka" userId="aa2e3569-72ae-483a-953a-881c897d2455" providerId="ADAL" clId="{5B61E6BF-1364-43C4-8405-5CB3B68034E2}" dt="2024-08-06T21:00:45.395" v="344" actId="962"/>
          <ac:spMkLst>
            <pc:docMk/>
            <pc:sldMk cId="0" sldId="261"/>
            <ac:spMk id="31" creationId="{26B62047-C74B-5213-F6B4-309FB20C34FB}"/>
          </ac:spMkLst>
        </pc:spChg>
        <pc:grpChg chg="del">
          <ac:chgData name="Matu Ihaka" userId="aa2e3569-72ae-483a-953a-881c897d2455" providerId="ADAL" clId="{5B61E6BF-1364-43C4-8405-5CB3B68034E2}" dt="2024-08-06T20:13:12.678" v="0" actId="165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Matu Ihaka" userId="aa2e3569-72ae-483a-953a-881c897d2455" providerId="ADAL" clId="{5B61E6BF-1364-43C4-8405-5CB3B68034E2}" dt="2024-08-06T21:01:13.080" v="349" actId="165"/>
          <ac:grpSpMkLst>
            <pc:docMk/>
            <pc:sldMk cId="0" sldId="261"/>
            <ac:grpSpMk id="17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0:52.107" v="346" actId="13244"/>
          <ac:grpSpMkLst>
            <pc:docMk/>
            <pc:sldMk cId="0" sldId="261"/>
            <ac:grpSpMk id="27" creationId="{39EE87AD-81EA-4D7D-8C80-C8A12BAE5F14}"/>
          </ac:grpSpMkLst>
        </pc:grpChg>
        <pc:grpChg chg="add mod ord">
          <ac:chgData name="Matu Ihaka" userId="aa2e3569-72ae-483a-953a-881c897d2455" providerId="ADAL" clId="{5B61E6BF-1364-43C4-8405-5CB3B68034E2}" dt="2024-08-06T21:00:54.420" v="347" actId="13244"/>
          <ac:grpSpMkLst>
            <pc:docMk/>
            <pc:sldMk cId="0" sldId="261"/>
            <ac:grpSpMk id="28" creationId="{BE63B8F8-8E0B-DAB2-A40D-42426DFC8A1E}"/>
          </ac:grpSpMkLst>
        </pc:grpChg>
        <pc:grpChg chg="add mod ord">
          <ac:chgData name="Matu Ihaka" userId="aa2e3569-72ae-483a-953a-881c897d2455" providerId="ADAL" clId="{5B61E6BF-1364-43C4-8405-5CB3B68034E2}" dt="2024-08-06T21:00:56.909" v="348" actId="13244"/>
          <ac:grpSpMkLst>
            <pc:docMk/>
            <pc:sldMk cId="0" sldId="261"/>
            <ac:grpSpMk id="29" creationId="{76B987D2-5175-3A52-2742-0552057E4F87}"/>
          </ac:grpSpMkLst>
        </pc:grpChg>
        <pc:picChg chg="add mod">
          <ac:chgData name="Matu Ihaka" userId="aa2e3569-72ae-483a-953a-881c897d2455" providerId="ADAL" clId="{5B61E6BF-1364-43C4-8405-5CB3B68034E2}" dt="2024-08-19T20:59:42.593" v="651" actId="1076"/>
          <ac:picMkLst>
            <pc:docMk/>
            <pc:sldMk cId="0" sldId="261"/>
            <ac:picMk id="2" creationId="{C148B5B5-F8C2-F4F9-1795-51261C1CFC86}"/>
          </ac:picMkLst>
        </pc:picChg>
        <pc:picChg chg="mod topLvl">
          <ac:chgData name="Matu Ihaka" userId="aa2e3569-72ae-483a-953a-881c897d2455" providerId="ADAL" clId="{5B61E6BF-1364-43C4-8405-5CB3B68034E2}" dt="2024-08-06T20:13:12.678" v="0" actId="165"/>
          <ac:picMkLst>
            <pc:docMk/>
            <pc:sldMk cId="0" sldId="261"/>
            <ac:picMk id="3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13:12.678" v="0" actId="165"/>
          <ac:picMkLst>
            <pc:docMk/>
            <pc:sldMk cId="0" sldId="261"/>
            <ac:picMk id="10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13:12.678" v="0" actId="165"/>
          <ac:picMkLst>
            <pc:docMk/>
            <pc:sldMk cId="0" sldId="261"/>
            <ac:picMk id="11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13:12.678" v="0" actId="165"/>
          <ac:picMkLst>
            <pc:docMk/>
            <pc:sldMk cId="0" sldId="261"/>
            <ac:picMk id="12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01:57.803" v="654" actId="1037"/>
          <ac:picMkLst>
            <pc:docMk/>
            <pc:sldMk cId="0" sldId="261"/>
            <ac:picMk id="17" creationId="{1AB4E38D-1327-B170-FCFB-B968B8007A52}"/>
          </ac:picMkLst>
        </pc:picChg>
        <pc:picChg chg="add mod">
          <ac:chgData name="Matu Ihaka" userId="aa2e3569-72ae-483a-953a-881c897d2455" providerId="ADAL" clId="{5B61E6BF-1364-43C4-8405-5CB3B68034E2}" dt="2024-08-22T22:59:04.029" v="736" actId="1076"/>
          <ac:picMkLst>
            <pc:docMk/>
            <pc:sldMk cId="0" sldId="261"/>
            <ac:picMk id="32" creationId="{B1B40538-CB15-1A9A-9D23-ECCAA0DF119F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1:30:55.881" v="936"/>
        <pc:sldMkLst>
          <pc:docMk/>
          <pc:sldMk cId="0" sldId="262"/>
        </pc:sldMkLst>
        <pc:spChg chg="mod topLvl">
          <ac:chgData name="Matu Ihaka" userId="aa2e3569-72ae-483a-953a-881c897d2455" providerId="ADAL" clId="{5B61E6BF-1364-43C4-8405-5CB3B68034E2}" dt="2024-08-06T20:15:06.615" v="10" actId="164"/>
          <ac:spMkLst>
            <pc:docMk/>
            <pc:sldMk cId="0" sldId="262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5:28.741" v="12" actId="164"/>
          <ac:spMkLst>
            <pc:docMk/>
            <pc:sldMk cId="0" sldId="262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15.752" v="15" actId="164"/>
          <ac:spMkLst>
            <pc:docMk/>
            <pc:sldMk cId="0" sldId="262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4:52.030" v="9" actId="165"/>
          <ac:spMkLst>
            <pc:docMk/>
            <pc:sldMk cId="0" sldId="262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4:52.030" v="9" actId="165"/>
          <ac:spMkLst>
            <pc:docMk/>
            <pc:sldMk cId="0" sldId="262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4:52.030" v="9" actId="165"/>
          <ac:spMkLst>
            <pc:docMk/>
            <pc:sldMk cId="0" sldId="262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4:52.030" v="9" actId="165"/>
          <ac:spMkLst>
            <pc:docMk/>
            <pc:sldMk cId="0" sldId="262"/>
            <ac:spMk id="13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4:52.030" v="9" actId="165"/>
          <ac:spMkLst>
            <pc:docMk/>
            <pc:sldMk cId="0" sldId="262"/>
            <ac:spMk id="1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4:52.030" v="9" actId="165"/>
          <ac:spMkLst>
            <pc:docMk/>
            <pc:sldMk cId="0" sldId="262"/>
            <ac:spMk id="15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15:06.615" v="10" actId="164"/>
          <ac:spMkLst>
            <pc:docMk/>
            <pc:sldMk cId="0" sldId="262"/>
            <ac:spMk id="22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15:28.741" v="12" actId="164"/>
          <ac:spMkLst>
            <pc:docMk/>
            <pc:sldMk cId="0" sldId="262"/>
            <ac:spMk id="2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16:15.752" v="15" actId="164"/>
          <ac:spMkLst>
            <pc:docMk/>
            <pc:sldMk cId="0" sldId="262"/>
            <ac:spMk id="24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14:52.030" v="9" actId="165"/>
          <ac:grpSpMkLst>
            <pc:docMk/>
            <pc:sldMk cId="0" sldId="262"/>
            <ac:grpSpMk id="6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25:56.558" v="613" actId="13244"/>
          <ac:grpSpMkLst>
            <pc:docMk/>
            <pc:sldMk cId="0" sldId="262"/>
            <ac:grpSpMk id="27" creationId="{B6641EC6-40A6-9CFE-7FB1-16A3EED43F23}"/>
          </ac:grpSpMkLst>
        </pc:grpChg>
        <pc:grpChg chg="add mod ord">
          <ac:chgData name="Matu Ihaka" userId="aa2e3569-72ae-483a-953a-881c897d2455" providerId="ADAL" clId="{5B61E6BF-1364-43C4-8405-5CB3B68034E2}" dt="2024-08-06T21:25:58.463" v="614" actId="13244"/>
          <ac:grpSpMkLst>
            <pc:docMk/>
            <pc:sldMk cId="0" sldId="262"/>
            <ac:grpSpMk id="28" creationId="{5AD50494-40E8-2221-1ABB-F11424BEF873}"/>
          </ac:grpSpMkLst>
        </pc:grpChg>
        <pc:grpChg chg="add mod ord">
          <ac:chgData name="Matu Ihaka" userId="aa2e3569-72ae-483a-953a-881c897d2455" providerId="ADAL" clId="{5B61E6BF-1364-43C4-8405-5CB3B68034E2}" dt="2024-08-06T21:26:00.052" v="615" actId="13244"/>
          <ac:grpSpMkLst>
            <pc:docMk/>
            <pc:sldMk cId="0" sldId="262"/>
            <ac:grpSpMk id="29" creationId="{9D8A51CA-B63D-1D57-DD1F-4E612D0D38E0}"/>
          </ac:grpSpMkLst>
        </pc:grpChg>
        <pc:picChg chg="add mod">
          <ac:chgData name="Matu Ihaka" userId="aa2e3569-72ae-483a-953a-881c897d2455" providerId="ADAL" clId="{5B61E6BF-1364-43C4-8405-5CB3B68034E2}" dt="2024-08-19T21:02:59.087" v="657" actId="1076"/>
          <ac:picMkLst>
            <pc:docMk/>
            <pc:sldMk cId="0" sldId="262"/>
            <ac:picMk id="6" creationId="{8D5309DA-1273-D590-4477-B6C07EDC5BEF}"/>
          </ac:picMkLst>
        </pc:picChg>
        <pc:picChg chg="mod topLvl">
          <ac:chgData name="Matu Ihaka" userId="aa2e3569-72ae-483a-953a-881c897d2455" providerId="ADAL" clId="{5B61E6BF-1364-43C4-8405-5CB3B68034E2}" dt="2024-08-06T20:14:52.030" v="9" actId="165"/>
          <ac:picMkLst>
            <pc:docMk/>
            <pc:sldMk cId="0" sldId="262"/>
            <ac:picMk id="16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14:52.030" v="9" actId="165"/>
          <ac:picMkLst>
            <pc:docMk/>
            <pc:sldMk cId="0" sldId="262"/>
            <ac:picMk id="17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14:52.030" v="9" actId="165"/>
          <ac:picMkLst>
            <pc:docMk/>
            <pc:sldMk cId="0" sldId="262"/>
            <ac:picMk id="18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22T22:59:49.214" v="739" actId="1076"/>
          <ac:picMkLst>
            <pc:docMk/>
            <pc:sldMk cId="0" sldId="262"/>
            <ac:picMk id="30" creationId="{103E1083-F16B-409C-D835-94095C128EC8}"/>
          </ac:picMkLst>
        </pc:picChg>
        <pc:picChg chg="add mod">
          <ac:chgData name="Matu Ihaka" userId="aa2e3569-72ae-483a-953a-881c897d2455" providerId="ADAL" clId="{5B61E6BF-1364-43C4-8405-5CB3B68034E2}" dt="2024-08-22T22:59:45.091" v="738" actId="1076"/>
          <ac:picMkLst>
            <pc:docMk/>
            <pc:sldMk cId="0" sldId="262"/>
            <ac:picMk id="31" creationId="{1DA662E8-FEC1-F8F9-DCEC-C09B688FC9E6}"/>
          </ac:picMkLst>
        </pc:picChg>
      </pc:sldChg>
      <pc:sldChg chg="addSp delSp modSp mod delAnim modAnim">
        <pc:chgData name="Matu Ihaka" userId="aa2e3569-72ae-483a-953a-881c897d2455" providerId="ADAL" clId="{5B61E6BF-1364-43C4-8405-5CB3B68034E2}" dt="2024-08-23T01:37:01.224" v="965"/>
        <pc:sldMkLst>
          <pc:docMk/>
          <pc:sldMk cId="0" sldId="263"/>
        </pc:sldMkLst>
        <pc:spChg chg="mod topLvl">
          <ac:chgData name="Matu Ihaka" userId="aa2e3569-72ae-483a-953a-881c897d2455" providerId="ADAL" clId="{5B61E6BF-1364-43C4-8405-5CB3B68034E2}" dt="2024-08-06T20:17:04.649" v="20" actId="165"/>
          <ac:spMkLst>
            <pc:docMk/>
            <pc:sldMk cId="0" sldId="263"/>
            <ac:spMk id="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9:49.992" v="32" actId="164"/>
          <ac:spMkLst>
            <pc:docMk/>
            <pc:sldMk cId="0" sldId="263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9:30.838" v="30" actId="164"/>
          <ac:spMkLst>
            <pc:docMk/>
            <pc:sldMk cId="0" sldId="263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0:15.445" v="35" actId="164"/>
          <ac:spMkLst>
            <pc:docMk/>
            <pc:sldMk cId="0" sldId="263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0.715" v="18" actId="165"/>
          <ac:spMkLst>
            <pc:docMk/>
            <pc:sldMk cId="0" sldId="263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0.715" v="18" actId="165"/>
          <ac:spMkLst>
            <pc:docMk/>
            <pc:sldMk cId="0" sldId="263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0.715" v="18" actId="165"/>
          <ac:spMkLst>
            <pc:docMk/>
            <pc:sldMk cId="0" sldId="263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0.715" v="18" actId="165"/>
          <ac:spMkLst>
            <pc:docMk/>
            <pc:sldMk cId="0" sldId="263"/>
            <ac:spMk id="13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0.715" v="18" actId="165"/>
          <ac:spMkLst>
            <pc:docMk/>
            <pc:sldMk cId="0" sldId="263"/>
            <ac:spMk id="1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0.715" v="18" actId="165"/>
          <ac:spMkLst>
            <pc:docMk/>
            <pc:sldMk cId="0" sldId="263"/>
            <ac:spMk id="15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35:11.658" v="631" actId="13244"/>
          <ac:spMkLst>
            <pc:docMk/>
            <pc:sldMk cId="0" sldId="263"/>
            <ac:spMk id="20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35:55.750" v="636" actId="13244"/>
          <ac:spMkLst>
            <pc:docMk/>
            <pc:sldMk cId="0" sldId="263"/>
            <ac:spMk id="21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35:26.751" v="632" actId="13244"/>
          <ac:spMkLst>
            <pc:docMk/>
            <pc:sldMk cId="0" sldId="263"/>
            <ac:spMk id="22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36:01.441" v="637" actId="13244"/>
          <ac:spMkLst>
            <pc:docMk/>
            <pc:sldMk cId="0" sldId="263"/>
            <ac:spMk id="23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35:46.297" v="635" actId="13244"/>
          <ac:spMkLst>
            <pc:docMk/>
            <pc:sldMk cId="0" sldId="263"/>
            <ac:spMk id="24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35:40.346" v="634" actId="13244"/>
          <ac:spMkLst>
            <pc:docMk/>
            <pc:sldMk cId="0" sldId="263"/>
            <ac:spMk id="25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35:34.104" v="633" actId="13244"/>
          <ac:spMkLst>
            <pc:docMk/>
            <pc:sldMk cId="0" sldId="263"/>
            <ac:spMk id="26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36:08.120" v="638" actId="13244"/>
          <ac:spMkLst>
            <pc:docMk/>
            <pc:sldMk cId="0" sldId="263"/>
            <ac:spMk id="27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19:59.305" v="33" actId="962"/>
          <ac:spMkLst>
            <pc:docMk/>
            <pc:sldMk cId="0" sldId="263"/>
            <ac:spMk id="3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19:30.838" v="30" actId="164"/>
          <ac:spMkLst>
            <pc:docMk/>
            <pc:sldMk cId="0" sldId="263"/>
            <ac:spMk id="3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0:15.445" v="35" actId="164"/>
          <ac:spMkLst>
            <pc:docMk/>
            <pc:sldMk cId="0" sldId="263"/>
            <ac:spMk id="3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4.523" v="19" actId="165"/>
          <ac:spMkLst>
            <pc:docMk/>
            <pc:sldMk cId="0" sldId="263"/>
            <ac:spMk id="3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4.523" v="19" actId="165"/>
          <ac:spMkLst>
            <pc:docMk/>
            <pc:sldMk cId="0" sldId="263"/>
            <ac:spMk id="3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4.523" v="19" actId="165"/>
          <ac:spMkLst>
            <pc:docMk/>
            <pc:sldMk cId="0" sldId="263"/>
            <ac:spMk id="4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4.523" v="19" actId="165"/>
          <ac:spMkLst>
            <pc:docMk/>
            <pc:sldMk cId="0" sldId="263"/>
            <ac:spMk id="43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4.523" v="19" actId="165"/>
          <ac:spMkLst>
            <pc:docMk/>
            <pc:sldMk cId="0" sldId="263"/>
            <ac:spMk id="4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4.523" v="19" actId="165"/>
          <ac:spMkLst>
            <pc:docMk/>
            <pc:sldMk cId="0" sldId="263"/>
            <ac:spMk id="4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16:54.523" v="19" actId="165"/>
          <ac:spMkLst>
            <pc:docMk/>
            <pc:sldMk cId="0" sldId="263"/>
            <ac:spMk id="51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17:04.649" v="20" actId="165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Matu Ihaka" userId="aa2e3569-72ae-483a-953a-881c897d2455" providerId="ADAL" clId="{5B61E6BF-1364-43C4-8405-5CB3B68034E2}" dt="2024-08-06T20:16:50.715" v="18" actId="165"/>
          <ac:grpSpMkLst>
            <pc:docMk/>
            <pc:sldMk cId="0" sldId="263"/>
            <ac:grpSpMk id="6" creationId="{00000000-0000-0000-0000-000000000000}"/>
          </ac:grpSpMkLst>
        </pc:grpChg>
        <pc:grpChg chg="del">
          <ac:chgData name="Matu Ihaka" userId="aa2e3569-72ae-483a-953a-881c897d2455" providerId="ADAL" clId="{5B61E6BF-1364-43C4-8405-5CB3B68034E2}" dt="2024-08-06T20:16:54.523" v="19" actId="165"/>
          <ac:grpSpMkLst>
            <pc:docMk/>
            <pc:sldMk cId="0" sldId="263"/>
            <ac:grpSpMk id="35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34:58.734" v="629" actId="13244"/>
          <ac:grpSpMkLst>
            <pc:docMk/>
            <pc:sldMk cId="0" sldId="263"/>
            <ac:grpSpMk id="53" creationId="{3530E54B-FDA6-05FB-4C06-72143237D774}"/>
          </ac:grpSpMkLst>
        </pc:grpChg>
        <pc:grpChg chg="add mod ord">
          <ac:chgData name="Matu Ihaka" userId="aa2e3569-72ae-483a-953a-881c897d2455" providerId="ADAL" clId="{5B61E6BF-1364-43C4-8405-5CB3B68034E2}" dt="2024-08-06T21:34:55.125" v="628" actId="13244"/>
          <ac:grpSpMkLst>
            <pc:docMk/>
            <pc:sldMk cId="0" sldId="263"/>
            <ac:grpSpMk id="54" creationId="{6310A0CB-D2AE-B411-7F72-A392ED0170B0}"/>
          </ac:grpSpMkLst>
        </pc:grpChg>
        <pc:grpChg chg="add mod ord">
          <ac:chgData name="Matu Ihaka" userId="aa2e3569-72ae-483a-953a-881c897d2455" providerId="ADAL" clId="{5B61E6BF-1364-43C4-8405-5CB3B68034E2}" dt="2024-08-06T21:35:01.427" v="630" actId="13244"/>
          <ac:grpSpMkLst>
            <pc:docMk/>
            <pc:sldMk cId="0" sldId="263"/>
            <ac:grpSpMk id="55" creationId="{06C1F21F-56E8-4F8F-C4E1-8AFEC7EF1BE0}"/>
          </ac:grpSpMkLst>
        </pc:grpChg>
        <pc:picChg chg="add mod">
          <ac:chgData name="Matu Ihaka" userId="aa2e3569-72ae-483a-953a-881c897d2455" providerId="ADAL" clId="{5B61E6BF-1364-43C4-8405-5CB3B68034E2}" dt="2024-08-19T21:08:41.881" v="661" actId="1076"/>
          <ac:picMkLst>
            <pc:docMk/>
            <pc:sldMk cId="0" sldId="263"/>
            <ac:picMk id="2" creationId="{575668FE-A066-C175-C7E5-59283A4C9629}"/>
          </ac:picMkLst>
        </pc:picChg>
        <pc:picChg chg="mod topLvl">
          <ac:chgData name="Matu Ihaka" userId="aa2e3569-72ae-483a-953a-881c897d2455" providerId="ADAL" clId="{5B61E6BF-1364-43C4-8405-5CB3B68034E2}" dt="2024-08-06T20:17:04.649" v="20" actId="165"/>
          <ac:picMkLst>
            <pc:docMk/>
            <pc:sldMk cId="0" sldId="263"/>
            <ac:picMk id="3" creationId="{00000000-0000-0000-0000-000000000000}"/>
          </ac:picMkLst>
        </pc:picChg>
        <pc:picChg chg="add del mod">
          <ac:chgData name="Matu Ihaka" userId="aa2e3569-72ae-483a-953a-881c897d2455" providerId="ADAL" clId="{5B61E6BF-1364-43C4-8405-5CB3B68034E2}" dt="2024-08-22T23:40:34.585" v="837" actId="478"/>
          <ac:picMkLst>
            <pc:docMk/>
            <pc:sldMk cId="0" sldId="263"/>
            <ac:picMk id="6" creationId="{B7BC67F6-DD5A-5467-AB8C-AD4AE13945D7}"/>
          </ac:picMkLst>
        </pc:picChg>
        <pc:picChg chg="mod topLvl">
          <ac:chgData name="Matu Ihaka" userId="aa2e3569-72ae-483a-953a-881c897d2455" providerId="ADAL" clId="{5B61E6BF-1364-43C4-8405-5CB3B68034E2}" dt="2024-08-06T20:16:50.715" v="18" actId="165"/>
          <ac:picMkLst>
            <pc:docMk/>
            <pc:sldMk cId="0" sldId="263"/>
            <ac:picMk id="16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16:50.715" v="18" actId="165"/>
          <ac:picMkLst>
            <pc:docMk/>
            <pc:sldMk cId="0" sldId="263"/>
            <ac:picMk id="17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16:50.715" v="18" actId="165"/>
          <ac:picMkLst>
            <pc:docMk/>
            <pc:sldMk cId="0" sldId="263"/>
            <ac:picMk id="18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22T23:00:21.437" v="741" actId="1076"/>
          <ac:picMkLst>
            <pc:docMk/>
            <pc:sldMk cId="0" sldId="263"/>
            <ac:picMk id="35" creationId="{48419AE7-6DD2-436F-6BCA-1584FC7B3CAF}"/>
          </ac:picMkLst>
        </pc:picChg>
        <pc:picChg chg="mod topLvl">
          <ac:chgData name="Matu Ihaka" userId="aa2e3569-72ae-483a-953a-881c897d2455" providerId="ADAL" clId="{5B61E6BF-1364-43C4-8405-5CB3B68034E2}" dt="2024-08-23T01:34:22.169" v="949" actId="962"/>
          <ac:picMkLst>
            <pc:docMk/>
            <pc:sldMk cId="0" sldId="263"/>
            <ac:picMk id="37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3T01:34:14.795" v="948" actId="962"/>
          <ac:picMkLst>
            <pc:docMk/>
            <pc:sldMk cId="0" sldId="263"/>
            <ac:picMk id="39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3T01:33:48.223" v="947" actId="962"/>
          <ac:picMkLst>
            <pc:docMk/>
            <pc:sldMk cId="0" sldId="263"/>
            <ac:picMk id="41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3T01:33:32.154" v="946" actId="962"/>
          <ac:picMkLst>
            <pc:docMk/>
            <pc:sldMk cId="0" sldId="263"/>
            <ac:picMk id="42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16:54.523" v="19" actId="165"/>
          <ac:picMkLst>
            <pc:docMk/>
            <pc:sldMk cId="0" sldId="263"/>
            <ac:picMk id="4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3T01:34:31.126" v="950" actId="962"/>
          <ac:picMkLst>
            <pc:docMk/>
            <pc:sldMk cId="0" sldId="263"/>
            <ac:picMk id="4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3T01:34:45.325" v="952" actId="962"/>
          <ac:picMkLst>
            <pc:docMk/>
            <pc:sldMk cId="0" sldId="263"/>
            <ac:picMk id="47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3T01:34:52.255" v="953" actId="962"/>
          <ac:picMkLst>
            <pc:docMk/>
            <pc:sldMk cId="0" sldId="263"/>
            <ac:picMk id="49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3T01:34:38.345" v="951" actId="962"/>
          <ac:picMkLst>
            <pc:docMk/>
            <pc:sldMk cId="0" sldId="263"/>
            <ac:picMk id="50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22T23:01:02.310" v="744" actId="1076"/>
          <ac:picMkLst>
            <pc:docMk/>
            <pc:sldMk cId="0" sldId="263"/>
            <ac:picMk id="56" creationId="{CDA776C6-D596-FBBC-D338-61D756B430F2}"/>
          </ac:picMkLst>
        </pc:picChg>
        <pc:picChg chg="add mod">
          <ac:chgData name="Matu Ihaka" userId="aa2e3569-72ae-483a-953a-881c897d2455" providerId="ADAL" clId="{5B61E6BF-1364-43C4-8405-5CB3B68034E2}" dt="2024-08-22T23:02:13.301" v="747" actId="1076"/>
          <ac:picMkLst>
            <pc:docMk/>
            <pc:sldMk cId="0" sldId="263"/>
            <ac:picMk id="57" creationId="{3EFC106E-4B46-87A0-6725-79BFF3C25606}"/>
          </ac:picMkLst>
        </pc:picChg>
        <pc:picChg chg="add mod">
          <ac:chgData name="Matu Ihaka" userId="aa2e3569-72ae-483a-953a-881c897d2455" providerId="ADAL" clId="{5B61E6BF-1364-43C4-8405-5CB3B68034E2}" dt="2024-08-22T23:02:57.546" v="750" actId="1076"/>
          <ac:picMkLst>
            <pc:docMk/>
            <pc:sldMk cId="0" sldId="263"/>
            <ac:picMk id="58" creationId="{DF3C41D5-2B47-FB98-0E6B-39AF8D54323F}"/>
          </ac:picMkLst>
        </pc:picChg>
        <pc:picChg chg="add mod">
          <ac:chgData name="Matu Ihaka" userId="aa2e3569-72ae-483a-953a-881c897d2455" providerId="ADAL" clId="{5B61E6BF-1364-43C4-8405-5CB3B68034E2}" dt="2024-08-22T23:03:53.055" v="753" actId="1076"/>
          <ac:picMkLst>
            <pc:docMk/>
            <pc:sldMk cId="0" sldId="263"/>
            <ac:picMk id="59" creationId="{223ACC0D-C981-2C5D-9BDC-B5E62026A9F5}"/>
          </ac:picMkLst>
        </pc:picChg>
        <pc:picChg chg="add mod">
          <ac:chgData name="Matu Ihaka" userId="aa2e3569-72ae-483a-953a-881c897d2455" providerId="ADAL" clId="{5B61E6BF-1364-43C4-8405-5CB3B68034E2}" dt="2024-08-22T23:04:35.818" v="756" actId="1076"/>
          <ac:picMkLst>
            <pc:docMk/>
            <pc:sldMk cId="0" sldId="263"/>
            <ac:picMk id="60" creationId="{8C3F9F7E-5A86-657F-EF89-A404F8D2D994}"/>
          </ac:picMkLst>
        </pc:picChg>
        <pc:picChg chg="add mod">
          <ac:chgData name="Matu Ihaka" userId="aa2e3569-72ae-483a-953a-881c897d2455" providerId="ADAL" clId="{5B61E6BF-1364-43C4-8405-5CB3B68034E2}" dt="2024-08-22T23:05:38.041" v="764" actId="1076"/>
          <ac:picMkLst>
            <pc:docMk/>
            <pc:sldMk cId="0" sldId="263"/>
            <ac:picMk id="61" creationId="{C0093FC6-396D-8379-A2A4-23241BE78DE7}"/>
          </ac:picMkLst>
        </pc:picChg>
        <pc:picChg chg="add mod">
          <ac:chgData name="Matu Ihaka" userId="aa2e3569-72ae-483a-953a-881c897d2455" providerId="ADAL" clId="{5B61E6BF-1364-43C4-8405-5CB3B68034E2}" dt="2024-08-22T23:06:11.237" v="767" actId="1076"/>
          <ac:picMkLst>
            <pc:docMk/>
            <pc:sldMk cId="0" sldId="263"/>
            <ac:picMk id="62" creationId="{A237F801-7526-EB8A-CF4A-03D6E3A94E91}"/>
          </ac:picMkLst>
        </pc:picChg>
        <pc:picChg chg="add mod">
          <ac:chgData name="Matu Ihaka" userId="aa2e3569-72ae-483a-953a-881c897d2455" providerId="ADAL" clId="{5B61E6BF-1364-43C4-8405-5CB3B68034E2}" dt="2024-08-22T23:06:37.811" v="769" actId="1076"/>
          <ac:picMkLst>
            <pc:docMk/>
            <pc:sldMk cId="0" sldId="263"/>
            <ac:picMk id="63" creationId="{FB451D5F-716A-178C-EED1-4591B0CB1685}"/>
          </ac:picMkLst>
        </pc:picChg>
        <pc:picChg chg="add mod">
          <ac:chgData name="Matu Ihaka" userId="aa2e3569-72ae-483a-953a-881c897d2455" providerId="ADAL" clId="{5B61E6BF-1364-43C4-8405-5CB3B68034E2}" dt="2024-08-22T23:40:58.799" v="840" actId="1076"/>
          <ac:picMkLst>
            <pc:docMk/>
            <pc:sldMk cId="0" sldId="263"/>
            <ac:picMk id="64" creationId="{A0A9EC41-9516-79D1-D4BC-6C874A942BC5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1:38:15.473" v="972"/>
        <pc:sldMkLst>
          <pc:docMk/>
          <pc:sldMk cId="0" sldId="264"/>
        </pc:sldMkLst>
        <pc:spChg chg="mod topLvl">
          <ac:chgData name="Matu Ihaka" userId="aa2e3569-72ae-483a-953a-881c897d2455" providerId="ADAL" clId="{5B61E6BF-1364-43C4-8405-5CB3B68034E2}" dt="2024-08-06T20:22:01.454" v="38" actId="164"/>
          <ac:spMkLst>
            <pc:docMk/>
            <pc:sldMk cId="0" sldId="264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2:42.864" v="40" actId="164"/>
          <ac:spMkLst>
            <pc:docMk/>
            <pc:sldMk cId="0" sldId="264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3:03.268" v="42" actId="164"/>
          <ac:spMkLst>
            <pc:docMk/>
            <pc:sldMk cId="0" sldId="264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1:46.522" v="37" actId="165"/>
          <ac:spMkLst>
            <pc:docMk/>
            <pc:sldMk cId="0" sldId="264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1:46.522" v="37" actId="165"/>
          <ac:spMkLst>
            <pc:docMk/>
            <pc:sldMk cId="0" sldId="264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1:46.522" v="37" actId="165"/>
          <ac:spMkLst>
            <pc:docMk/>
            <pc:sldMk cId="0" sldId="264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1:46.522" v="37" actId="165"/>
          <ac:spMkLst>
            <pc:docMk/>
            <pc:sldMk cId="0" sldId="264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1:46.522" v="37" actId="165"/>
          <ac:spMkLst>
            <pc:docMk/>
            <pc:sldMk cId="0" sldId="264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1:46.522" v="37" actId="165"/>
          <ac:spMkLst>
            <pc:docMk/>
            <pc:sldMk cId="0" sldId="264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2:01.454" v="38" actId="164"/>
          <ac:spMkLst>
            <pc:docMk/>
            <pc:sldMk cId="0" sldId="264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2:42.864" v="40" actId="164"/>
          <ac:spMkLst>
            <pc:docMk/>
            <pc:sldMk cId="0" sldId="264"/>
            <ac:spMk id="2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3:03.268" v="42" actId="164"/>
          <ac:spMkLst>
            <pc:docMk/>
            <pc:sldMk cId="0" sldId="264"/>
            <ac:spMk id="22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21:46.522" v="37" actId="165"/>
          <ac:grpSpMkLst>
            <pc:docMk/>
            <pc:sldMk cId="0" sldId="264"/>
            <ac:grpSpMk id="4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1:50.805" v="352" actId="13244"/>
          <ac:grpSpMkLst>
            <pc:docMk/>
            <pc:sldMk cId="0" sldId="264"/>
            <ac:grpSpMk id="27" creationId="{33E6FE5B-43D0-EE73-AEA0-AC6937B3CE72}"/>
          </ac:grpSpMkLst>
        </pc:grpChg>
        <pc:grpChg chg="add mod ord">
          <ac:chgData name="Matu Ihaka" userId="aa2e3569-72ae-483a-953a-881c897d2455" providerId="ADAL" clId="{5B61E6BF-1364-43C4-8405-5CB3B68034E2}" dt="2024-08-06T21:01:45.671" v="351" actId="13244"/>
          <ac:grpSpMkLst>
            <pc:docMk/>
            <pc:sldMk cId="0" sldId="264"/>
            <ac:grpSpMk id="28" creationId="{950C46C5-56D1-1963-6AD2-A679A70B4B5D}"/>
          </ac:grpSpMkLst>
        </pc:grpChg>
        <pc:grpChg chg="add mod ord">
          <ac:chgData name="Matu Ihaka" userId="aa2e3569-72ae-483a-953a-881c897d2455" providerId="ADAL" clId="{5B61E6BF-1364-43C4-8405-5CB3B68034E2}" dt="2024-08-06T21:01:43.442" v="350" actId="13244"/>
          <ac:grpSpMkLst>
            <pc:docMk/>
            <pc:sldMk cId="0" sldId="264"/>
            <ac:grpSpMk id="29" creationId="{7D2723A1-D477-A083-0E16-0DA9C5220113}"/>
          </ac:grpSpMkLst>
        </pc:grpChg>
        <pc:picChg chg="add mod">
          <ac:chgData name="Matu Ihaka" userId="aa2e3569-72ae-483a-953a-881c897d2455" providerId="ADAL" clId="{5B61E6BF-1364-43C4-8405-5CB3B68034E2}" dt="2024-08-19T21:10:18.202" v="666" actId="1076"/>
          <ac:picMkLst>
            <pc:docMk/>
            <pc:sldMk cId="0" sldId="264"/>
            <ac:picMk id="4" creationId="{45FA0CF7-9CD7-B4DF-E446-036AC77B07E2}"/>
          </ac:picMkLst>
        </pc:picChg>
        <pc:picChg chg="mod topLvl">
          <ac:chgData name="Matu Ihaka" userId="aa2e3569-72ae-483a-953a-881c897d2455" providerId="ADAL" clId="{5B61E6BF-1364-43C4-8405-5CB3B68034E2}" dt="2024-08-06T20:21:46.522" v="37" actId="165"/>
          <ac:picMkLst>
            <pc:docMk/>
            <pc:sldMk cId="0" sldId="264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1:46.522" v="37" actId="165"/>
          <ac:picMkLst>
            <pc:docMk/>
            <pc:sldMk cId="0" sldId="264"/>
            <ac:picMk id="1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1:46.522" v="37" actId="165"/>
          <ac:picMkLst>
            <pc:docMk/>
            <pc:sldMk cId="0" sldId="264"/>
            <ac:picMk id="16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10:56.633" v="668" actId="1076"/>
          <ac:picMkLst>
            <pc:docMk/>
            <pc:sldMk cId="0" sldId="264"/>
            <ac:picMk id="30" creationId="{A91E7B7A-85A2-0E6B-DBEA-0F5B9BA20035}"/>
          </ac:picMkLst>
        </pc:picChg>
        <pc:picChg chg="add mod">
          <ac:chgData name="Matu Ihaka" userId="aa2e3569-72ae-483a-953a-881c897d2455" providerId="ADAL" clId="{5B61E6BF-1364-43C4-8405-5CB3B68034E2}" dt="2024-08-22T23:07:28.142" v="771" actId="1076"/>
          <ac:picMkLst>
            <pc:docMk/>
            <pc:sldMk cId="0" sldId="264"/>
            <ac:picMk id="31" creationId="{9FD2B89D-D9B8-073A-437A-DDF79273914E}"/>
          </ac:picMkLst>
        </pc:picChg>
      </pc:sldChg>
      <pc:sldChg chg="addSp delSp modSp mod modTransition delAnim modAnim">
        <pc:chgData name="Matu Ihaka" userId="aa2e3569-72ae-483a-953a-881c897d2455" providerId="ADAL" clId="{5B61E6BF-1364-43C4-8405-5CB3B68034E2}" dt="2024-08-23T01:43:24.226" v="991"/>
        <pc:sldMkLst>
          <pc:docMk/>
          <pc:sldMk cId="0" sldId="265"/>
        </pc:sldMkLst>
        <pc:spChg chg="mod topLvl">
          <ac:chgData name="Matu Ihaka" userId="aa2e3569-72ae-483a-953a-881c897d2455" providerId="ADAL" clId="{5B61E6BF-1364-43C4-8405-5CB3B68034E2}" dt="2024-08-06T20:23:37.339" v="45" actId="164"/>
          <ac:spMkLst>
            <pc:docMk/>
            <pc:sldMk cId="0" sldId="265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3:54.242" v="47" actId="164"/>
          <ac:spMkLst>
            <pc:docMk/>
            <pc:sldMk cId="0" sldId="265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4:07.684" v="49" actId="164"/>
          <ac:spMkLst>
            <pc:docMk/>
            <pc:sldMk cId="0" sldId="265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3:27.696" v="44" actId="165"/>
          <ac:spMkLst>
            <pc:docMk/>
            <pc:sldMk cId="0" sldId="265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3:27.696" v="44" actId="165"/>
          <ac:spMkLst>
            <pc:docMk/>
            <pc:sldMk cId="0" sldId="265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3:27.696" v="44" actId="165"/>
          <ac:spMkLst>
            <pc:docMk/>
            <pc:sldMk cId="0" sldId="265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3:27.696" v="44" actId="165"/>
          <ac:spMkLst>
            <pc:docMk/>
            <pc:sldMk cId="0" sldId="265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3:27.696" v="44" actId="165"/>
          <ac:spMkLst>
            <pc:docMk/>
            <pc:sldMk cId="0" sldId="265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3:27.696" v="44" actId="165"/>
          <ac:spMkLst>
            <pc:docMk/>
            <pc:sldMk cId="0" sldId="265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3:37.339" v="45" actId="164"/>
          <ac:spMkLst>
            <pc:docMk/>
            <pc:sldMk cId="0" sldId="265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3:54.242" v="47" actId="164"/>
          <ac:spMkLst>
            <pc:docMk/>
            <pc:sldMk cId="0" sldId="265"/>
            <ac:spMk id="2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4:07.684" v="49" actId="164"/>
          <ac:spMkLst>
            <pc:docMk/>
            <pc:sldMk cId="0" sldId="265"/>
            <ac:spMk id="22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23:27.696" v="44" actId="165"/>
          <ac:grpSpMkLst>
            <pc:docMk/>
            <pc:sldMk cId="0" sldId="265"/>
            <ac:grpSpMk id="4" creationId="{00000000-0000-0000-0000-000000000000}"/>
          </ac:grpSpMkLst>
        </pc:grpChg>
        <pc:grpChg chg="add mod">
          <ac:chgData name="Matu Ihaka" userId="aa2e3569-72ae-483a-953a-881c897d2455" providerId="ADAL" clId="{5B61E6BF-1364-43C4-8405-5CB3B68034E2}" dt="2024-08-06T20:23:48.569" v="46" actId="962"/>
          <ac:grpSpMkLst>
            <pc:docMk/>
            <pc:sldMk cId="0" sldId="265"/>
            <ac:grpSpMk id="27" creationId="{AA872FED-D398-7387-F51A-709CDC1CC3DD}"/>
          </ac:grpSpMkLst>
        </pc:grpChg>
        <pc:grpChg chg="add mod">
          <ac:chgData name="Matu Ihaka" userId="aa2e3569-72ae-483a-953a-881c897d2455" providerId="ADAL" clId="{5B61E6BF-1364-43C4-8405-5CB3B68034E2}" dt="2024-08-06T20:24:00.700" v="48" actId="962"/>
          <ac:grpSpMkLst>
            <pc:docMk/>
            <pc:sldMk cId="0" sldId="265"/>
            <ac:grpSpMk id="28" creationId="{EBF69312-A88D-FFBF-AE2B-CF13E6FB2DC3}"/>
          </ac:grpSpMkLst>
        </pc:grpChg>
        <pc:grpChg chg="add mod">
          <ac:chgData name="Matu Ihaka" userId="aa2e3569-72ae-483a-953a-881c897d2455" providerId="ADAL" clId="{5B61E6BF-1364-43C4-8405-5CB3B68034E2}" dt="2024-08-06T20:24:13.435" v="50" actId="962"/>
          <ac:grpSpMkLst>
            <pc:docMk/>
            <pc:sldMk cId="0" sldId="265"/>
            <ac:grpSpMk id="29" creationId="{B9AEA5A4-5CFD-F2EE-ED95-0E09278C65AC}"/>
          </ac:grpSpMkLst>
        </pc:grpChg>
        <pc:picChg chg="mod">
          <ac:chgData name="Matu Ihaka" userId="aa2e3569-72ae-483a-953a-881c897d2455" providerId="ADAL" clId="{5B61E6BF-1364-43C4-8405-5CB3B68034E2}" dt="2024-08-23T01:40:16.168" v="978" actId="1035"/>
          <ac:picMkLst>
            <pc:docMk/>
            <pc:sldMk cId="0" sldId="265"/>
            <ac:picMk id="2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41:54.051" v="710" actId="1076"/>
          <ac:picMkLst>
            <pc:docMk/>
            <pc:sldMk cId="0" sldId="265"/>
            <ac:picMk id="4" creationId="{7B8A65C7-11AF-E895-69FF-2B75EC55B711}"/>
          </ac:picMkLst>
        </pc:picChg>
        <pc:picChg chg="mod topLvl">
          <ac:chgData name="Matu Ihaka" userId="aa2e3569-72ae-483a-953a-881c897d2455" providerId="ADAL" clId="{5B61E6BF-1364-43C4-8405-5CB3B68034E2}" dt="2024-08-06T20:23:27.696" v="44" actId="165"/>
          <ac:picMkLst>
            <pc:docMk/>
            <pc:sldMk cId="0" sldId="265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3:27.696" v="44" actId="165"/>
          <ac:picMkLst>
            <pc:docMk/>
            <pc:sldMk cId="0" sldId="265"/>
            <ac:picMk id="1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3:27.696" v="44" actId="165"/>
          <ac:picMkLst>
            <pc:docMk/>
            <pc:sldMk cId="0" sldId="265"/>
            <ac:picMk id="16" creationId="{00000000-0000-0000-0000-000000000000}"/>
          </ac:picMkLst>
        </pc:picChg>
        <pc:picChg chg="del mod">
          <ac:chgData name="Matu Ihaka" userId="aa2e3569-72ae-483a-953a-881c897d2455" providerId="ADAL" clId="{5B61E6BF-1364-43C4-8405-5CB3B68034E2}" dt="2024-08-23T01:41:30.784" v="984" actId="478"/>
          <ac:picMkLst>
            <pc:docMk/>
            <pc:sldMk cId="0" sldId="265"/>
            <ac:picMk id="30" creationId="{05891A9D-1943-53CA-68DD-4E3BDB2CCC1D}"/>
          </ac:picMkLst>
        </pc:picChg>
        <pc:picChg chg="add mod">
          <ac:chgData name="Matu Ihaka" userId="aa2e3569-72ae-483a-953a-881c897d2455" providerId="ADAL" clId="{5B61E6BF-1364-43C4-8405-5CB3B68034E2}" dt="2024-08-22T23:08:32.388" v="775" actId="1076"/>
          <ac:picMkLst>
            <pc:docMk/>
            <pc:sldMk cId="0" sldId="265"/>
            <ac:picMk id="31" creationId="{242CA090-B9EF-BFD1-C392-553E7F1258A7}"/>
          </ac:picMkLst>
        </pc:picChg>
        <pc:picChg chg="add mod">
          <ac:chgData name="Matu Ihaka" userId="aa2e3569-72ae-483a-953a-881c897d2455" providerId="ADAL" clId="{5B61E6BF-1364-43C4-8405-5CB3B68034E2}" dt="2024-08-23T01:41:40.122" v="985" actId="1076"/>
          <ac:picMkLst>
            <pc:docMk/>
            <pc:sldMk cId="0" sldId="265"/>
            <ac:picMk id="32" creationId="{98D0E297-CA84-44F6-0C4F-8BC4F66E6F80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1:41:19.547" v="983"/>
        <pc:sldMkLst>
          <pc:docMk/>
          <pc:sldMk cId="0" sldId="266"/>
        </pc:sldMkLst>
        <pc:spChg chg="mod topLvl">
          <ac:chgData name="Matu Ihaka" userId="aa2e3569-72ae-483a-953a-881c897d2455" providerId="ADAL" clId="{5B61E6BF-1364-43C4-8405-5CB3B68034E2}" dt="2024-08-06T20:24:53.515" v="52" actId="164"/>
          <ac:spMkLst>
            <pc:docMk/>
            <pc:sldMk cId="0" sldId="266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5:06.159" v="54" actId="164"/>
          <ac:spMkLst>
            <pc:docMk/>
            <pc:sldMk cId="0" sldId="266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5:19.127" v="56" actId="164"/>
          <ac:spMkLst>
            <pc:docMk/>
            <pc:sldMk cId="0" sldId="266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4:30.774" v="51" actId="165"/>
          <ac:spMkLst>
            <pc:docMk/>
            <pc:sldMk cId="0" sldId="266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4:30.774" v="51" actId="165"/>
          <ac:spMkLst>
            <pc:docMk/>
            <pc:sldMk cId="0" sldId="266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4:30.774" v="51" actId="165"/>
          <ac:spMkLst>
            <pc:docMk/>
            <pc:sldMk cId="0" sldId="266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4:30.774" v="51" actId="165"/>
          <ac:spMkLst>
            <pc:docMk/>
            <pc:sldMk cId="0" sldId="266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4:30.774" v="51" actId="165"/>
          <ac:spMkLst>
            <pc:docMk/>
            <pc:sldMk cId="0" sldId="266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4:30.774" v="51" actId="165"/>
          <ac:spMkLst>
            <pc:docMk/>
            <pc:sldMk cId="0" sldId="266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4:53.515" v="52" actId="164"/>
          <ac:spMkLst>
            <pc:docMk/>
            <pc:sldMk cId="0" sldId="266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5:06.159" v="54" actId="164"/>
          <ac:spMkLst>
            <pc:docMk/>
            <pc:sldMk cId="0" sldId="266"/>
            <ac:spMk id="2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5:19.127" v="56" actId="164"/>
          <ac:spMkLst>
            <pc:docMk/>
            <pc:sldMk cId="0" sldId="266"/>
            <ac:spMk id="22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24:30.774" v="51" actId="165"/>
          <ac:grpSpMkLst>
            <pc:docMk/>
            <pc:sldMk cId="0" sldId="266"/>
            <ac:grpSpMk id="4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2:01.282" v="353" actId="13244"/>
          <ac:grpSpMkLst>
            <pc:docMk/>
            <pc:sldMk cId="0" sldId="266"/>
            <ac:grpSpMk id="27" creationId="{28B34DE9-F9D0-D504-D539-339F693E2C83}"/>
          </ac:grpSpMkLst>
        </pc:grpChg>
        <pc:grpChg chg="add mod ord">
          <ac:chgData name="Matu Ihaka" userId="aa2e3569-72ae-483a-953a-881c897d2455" providerId="ADAL" clId="{5B61E6BF-1364-43C4-8405-5CB3B68034E2}" dt="2024-08-06T21:02:04.527" v="354" actId="13244"/>
          <ac:grpSpMkLst>
            <pc:docMk/>
            <pc:sldMk cId="0" sldId="266"/>
            <ac:grpSpMk id="28" creationId="{8D101A1B-4BFA-2B19-D5DD-A4DA9C15D029}"/>
          </ac:grpSpMkLst>
        </pc:grpChg>
        <pc:grpChg chg="add mod ord">
          <ac:chgData name="Matu Ihaka" userId="aa2e3569-72ae-483a-953a-881c897d2455" providerId="ADAL" clId="{5B61E6BF-1364-43C4-8405-5CB3B68034E2}" dt="2024-08-06T21:02:06.670" v="355" actId="13244"/>
          <ac:grpSpMkLst>
            <pc:docMk/>
            <pc:sldMk cId="0" sldId="266"/>
            <ac:grpSpMk id="29" creationId="{7084C1D6-E018-9417-4E66-5276AF59FB73}"/>
          </ac:grpSpMkLst>
        </pc:grpChg>
        <pc:picChg chg="add mod">
          <ac:chgData name="Matu Ihaka" userId="aa2e3569-72ae-483a-953a-881c897d2455" providerId="ADAL" clId="{5B61E6BF-1364-43C4-8405-5CB3B68034E2}" dt="2024-08-19T21:11:39.111" v="670" actId="1076"/>
          <ac:picMkLst>
            <pc:docMk/>
            <pc:sldMk cId="0" sldId="266"/>
            <ac:picMk id="4" creationId="{4E054B8E-E071-C440-B111-A989FD738A8C}"/>
          </ac:picMkLst>
        </pc:picChg>
        <pc:picChg chg="mod topLvl">
          <ac:chgData name="Matu Ihaka" userId="aa2e3569-72ae-483a-953a-881c897d2455" providerId="ADAL" clId="{5B61E6BF-1364-43C4-8405-5CB3B68034E2}" dt="2024-08-06T20:24:30.774" v="51" actId="165"/>
          <ac:picMkLst>
            <pc:docMk/>
            <pc:sldMk cId="0" sldId="266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4:30.774" v="51" actId="165"/>
          <ac:picMkLst>
            <pc:docMk/>
            <pc:sldMk cId="0" sldId="266"/>
            <ac:picMk id="1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4:30.774" v="51" actId="165"/>
          <ac:picMkLst>
            <pc:docMk/>
            <pc:sldMk cId="0" sldId="266"/>
            <ac:picMk id="16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12:51.593" v="672" actId="1076"/>
          <ac:picMkLst>
            <pc:docMk/>
            <pc:sldMk cId="0" sldId="266"/>
            <ac:picMk id="30" creationId="{4CB904DA-BFAC-024A-01FB-C440EF7D7832}"/>
          </ac:picMkLst>
        </pc:picChg>
        <pc:picChg chg="add mod">
          <ac:chgData name="Matu Ihaka" userId="aa2e3569-72ae-483a-953a-881c897d2455" providerId="ADAL" clId="{5B61E6BF-1364-43C4-8405-5CB3B68034E2}" dt="2024-08-22T23:09:08.387" v="777" actId="1076"/>
          <ac:picMkLst>
            <pc:docMk/>
            <pc:sldMk cId="0" sldId="266"/>
            <ac:picMk id="31" creationId="{98D1DCDC-C545-A0E2-B579-30FC1128DF36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1:45:17.221" v="998"/>
        <pc:sldMkLst>
          <pc:docMk/>
          <pc:sldMk cId="0" sldId="267"/>
        </pc:sldMkLst>
        <pc:spChg chg="mod topLvl">
          <ac:chgData name="Matu Ihaka" userId="aa2e3569-72ae-483a-953a-881c897d2455" providerId="ADAL" clId="{5B61E6BF-1364-43C4-8405-5CB3B68034E2}" dt="2024-08-06T20:25:48.086" v="59" actId="164"/>
          <ac:spMkLst>
            <pc:docMk/>
            <pc:sldMk cId="0" sldId="267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6:02.811" v="61" actId="164"/>
          <ac:spMkLst>
            <pc:docMk/>
            <pc:sldMk cId="0" sldId="267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6:18.353" v="63" actId="164"/>
          <ac:spMkLst>
            <pc:docMk/>
            <pc:sldMk cId="0" sldId="267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5:40.697" v="58" actId="165"/>
          <ac:spMkLst>
            <pc:docMk/>
            <pc:sldMk cId="0" sldId="267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5:40.697" v="58" actId="165"/>
          <ac:spMkLst>
            <pc:docMk/>
            <pc:sldMk cId="0" sldId="267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5:40.697" v="58" actId="165"/>
          <ac:spMkLst>
            <pc:docMk/>
            <pc:sldMk cId="0" sldId="267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5:40.697" v="58" actId="165"/>
          <ac:spMkLst>
            <pc:docMk/>
            <pc:sldMk cId="0" sldId="267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5:40.697" v="58" actId="165"/>
          <ac:spMkLst>
            <pc:docMk/>
            <pc:sldMk cId="0" sldId="267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5:40.697" v="58" actId="165"/>
          <ac:spMkLst>
            <pc:docMk/>
            <pc:sldMk cId="0" sldId="267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5:48.086" v="59" actId="164"/>
          <ac:spMkLst>
            <pc:docMk/>
            <pc:sldMk cId="0" sldId="267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6:02.811" v="61" actId="164"/>
          <ac:spMkLst>
            <pc:docMk/>
            <pc:sldMk cId="0" sldId="267"/>
            <ac:spMk id="2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6:18.353" v="63" actId="164"/>
          <ac:spMkLst>
            <pc:docMk/>
            <pc:sldMk cId="0" sldId="267"/>
            <ac:spMk id="22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25:40.697" v="58" actId="165"/>
          <ac:grpSpMkLst>
            <pc:docMk/>
            <pc:sldMk cId="0" sldId="267"/>
            <ac:grpSpMk id="4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2:16.556" v="356" actId="13244"/>
          <ac:grpSpMkLst>
            <pc:docMk/>
            <pc:sldMk cId="0" sldId="267"/>
            <ac:grpSpMk id="27" creationId="{7EA0764D-063B-5C76-76A7-3A7C0DECB446}"/>
          </ac:grpSpMkLst>
        </pc:grpChg>
        <pc:grpChg chg="add mod ord">
          <ac:chgData name="Matu Ihaka" userId="aa2e3569-72ae-483a-953a-881c897d2455" providerId="ADAL" clId="{5B61E6BF-1364-43C4-8405-5CB3B68034E2}" dt="2024-08-06T21:02:19.761" v="357" actId="13244"/>
          <ac:grpSpMkLst>
            <pc:docMk/>
            <pc:sldMk cId="0" sldId="267"/>
            <ac:grpSpMk id="28" creationId="{95AE8B59-E71C-6115-2908-C2E962E67FCF}"/>
          </ac:grpSpMkLst>
        </pc:grpChg>
        <pc:grpChg chg="add mod ord">
          <ac:chgData name="Matu Ihaka" userId="aa2e3569-72ae-483a-953a-881c897d2455" providerId="ADAL" clId="{5B61E6BF-1364-43C4-8405-5CB3B68034E2}" dt="2024-08-06T21:02:21.751" v="358" actId="13244"/>
          <ac:grpSpMkLst>
            <pc:docMk/>
            <pc:sldMk cId="0" sldId="267"/>
            <ac:grpSpMk id="29" creationId="{5F2596FE-6388-94DA-ECCE-6119E29AF145}"/>
          </ac:grpSpMkLst>
        </pc:grpChg>
        <pc:picChg chg="add mod">
          <ac:chgData name="Matu Ihaka" userId="aa2e3569-72ae-483a-953a-881c897d2455" providerId="ADAL" clId="{5B61E6BF-1364-43C4-8405-5CB3B68034E2}" dt="2024-08-19T21:13:32.440" v="674" actId="1076"/>
          <ac:picMkLst>
            <pc:docMk/>
            <pc:sldMk cId="0" sldId="267"/>
            <ac:picMk id="4" creationId="{ED71F152-8008-A09F-C036-605C56C3DDC8}"/>
          </ac:picMkLst>
        </pc:picChg>
        <pc:picChg chg="mod topLvl">
          <ac:chgData name="Matu Ihaka" userId="aa2e3569-72ae-483a-953a-881c897d2455" providerId="ADAL" clId="{5B61E6BF-1364-43C4-8405-5CB3B68034E2}" dt="2024-08-06T20:25:40.697" v="58" actId="165"/>
          <ac:picMkLst>
            <pc:docMk/>
            <pc:sldMk cId="0" sldId="267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5:40.697" v="58" actId="165"/>
          <ac:picMkLst>
            <pc:docMk/>
            <pc:sldMk cId="0" sldId="267"/>
            <ac:picMk id="1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5:40.697" v="58" actId="165"/>
          <ac:picMkLst>
            <pc:docMk/>
            <pc:sldMk cId="0" sldId="267"/>
            <ac:picMk id="16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13:53.017" v="676" actId="1076"/>
          <ac:picMkLst>
            <pc:docMk/>
            <pc:sldMk cId="0" sldId="267"/>
            <ac:picMk id="30" creationId="{E6D30353-B6B1-D216-16ED-FAACCDCAA9D9}"/>
          </ac:picMkLst>
        </pc:picChg>
        <pc:picChg chg="add mod">
          <ac:chgData name="Matu Ihaka" userId="aa2e3569-72ae-483a-953a-881c897d2455" providerId="ADAL" clId="{5B61E6BF-1364-43C4-8405-5CB3B68034E2}" dt="2024-08-22T23:09:32.221" v="779" actId="1076"/>
          <ac:picMkLst>
            <pc:docMk/>
            <pc:sldMk cId="0" sldId="267"/>
            <ac:picMk id="31" creationId="{C5E8C344-C768-7B8A-AE2B-472A9258AF5A}"/>
          </ac:picMkLst>
        </pc:picChg>
      </pc:sldChg>
      <pc:sldChg chg="addSp delSp modSp mod delAnim modAnim">
        <pc:chgData name="Matu Ihaka" userId="aa2e3569-72ae-483a-953a-881c897d2455" providerId="ADAL" clId="{5B61E6BF-1364-43C4-8405-5CB3B68034E2}" dt="2024-08-23T02:06:46.524" v="1029"/>
        <pc:sldMkLst>
          <pc:docMk/>
          <pc:sldMk cId="0" sldId="269"/>
        </pc:sldMkLst>
        <pc:spChg chg="mod topLvl">
          <ac:chgData name="Matu Ihaka" userId="aa2e3569-72ae-483a-953a-881c897d2455" providerId="ADAL" clId="{5B61E6BF-1364-43C4-8405-5CB3B68034E2}" dt="2024-08-06T20:32:21.051" v="98" actId="164"/>
          <ac:spMkLst>
            <pc:docMk/>
            <pc:sldMk cId="0" sldId="269"/>
            <ac:spMk id="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2:37.199" v="100" actId="164"/>
          <ac:spMkLst>
            <pc:docMk/>
            <pc:sldMk cId="0" sldId="269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2:50.034" v="102" actId="164"/>
          <ac:spMkLst>
            <pc:docMk/>
            <pc:sldMk cId="0" sldId="269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9:27.346" v="79" actId="165"/>
          <ac:spMkLst>
            <pc:docMk/>
            <pc:sldMk cId="0" sldId="269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9:27.346" v="79" actId="165"/>
          <ac:spMkLst>
            <pc:docMk/>
            <pc:sldMk cId="0" sldId="269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9:27.346" v="79" actId="165"/>
          <ac:spMkLst>
            <pc:docMk/>
            <pc:sldMk cId="0" sldId="269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9:27.346" v="79" actId="165"/>
          <ac:spMkLst>
            <pc:docMk/>
            <pc:sldMk cId="0" sldId="269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9:27.346" v="79" actId="165"/>
          <ac:spMkLst>
            <pc:docMk/>
            <pc:sldMk cId="0" sldId="269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9:27.346" v="79" actId="165"/>
          <ac:spMkLst>
            <pc:docMk/>
            <pc:sldMk cId="0" sldId="269"/>
            <ac:spMk id="12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2:21.051" v="98" actId="164"/>
          <ac:spMkLst>
            <pc:docMk/>
            <pc:sldMk cId="0" sldId="269"/>
            <ac:spMk id="19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2:37.199" v="100" actId="164"/>
          <ac:spMkLst>
            <pc:docMk/>
            <pc:sldMk cId="0" sldId="269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2:50.034" v="102" actId="164"/>
          <ac:spMkLst>
            <pc:docMk/>
            <pc:sldMk cId="0" sldId="269"/>
            <ac:spMk id="2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0:44.703" v="86" actId="338"/>
          <ac:spMkLst>
            <pc:docMk/>
            <pc:sldMk cId="0" sldId="269"/>
            <ac:spMk id="23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0:47.505" v="87" actId="1076"/>
          <ac:spMkLst>
            <pc:docMk/>
            <pc:sldMk cId="0" sldId="269"/>
            <ac:spMk id="2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0:44.703" v="86" actId="338"/>
          <ac:spMkLst>
            <pc:docMk/>
            <pc:sldMk cId="0" sldId="269"/>
            <ac:spMk id="2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0:44.703" v="86" actId="338"/>
          <ac:spMkLst>
            <pc:docMk/>
            <pc:sldMk cId="0" sldId="269"/>
            <ac:spMk id="2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0:44.703" v="86" actId="338"/>
          <ac:spMkLst>
            <pc:docMk/>
            <pc:sldMk cId="0" sldId="269"/>
            <ac:spMk id="2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9:57.010" v="82" actId="164"/>
          <ac:spMkLst>
            <pc:docMk/>
            <pc:sldMk cId="0" sldId="269"/>
            <ac:spMk id="2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9:45.634" v="80" actId="164"/>
          <ac:spMkLst>
            <pc:docMk/>
            <pc:sldMk cId="0" sldId="269"/>
            <ac:spMk id="29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3:55.992" v="381" actId="13244"/>
          <ac:spMkLst>
            <pc:docMk/>
            <pc:sldMk cId="0" sldId="269"/>
            <ac:spMk id="30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4:03.228" v="385" actId="13244"/>
          <ac:spMkLst>
            <pc:docMk/>
            <pc:sldMk cId="0" sldId="269"/>
            <ac:spMk id="3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2:15.844" v="97" actId="962"/>
          <ac:spMkLst>
            <pc:docMk/>
            <pc:sldMk cId="0" sldId="269"/>
            <ac:spMk id="32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3:53.295" v="380" actId="13244"/>
          <ac:spMkLst>
            <pc:docMk/>
            <pc:sldMk cId="0" sldId="269"/>
            <ac:spMk id="33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4:01.172" v="384" actId="13244"/>
          <ac:spMkLst>
            <pc:docMk/>
            <pc:sldMk cId="0" sldId="269"/>
            <ac:spMk id="34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2:09.076" v="96" actId="962"/>
          <ac:spMkLst>
            <pc:docMk/>
            <pc:sldMk cId="0" sldId="269"/>
            <ac:spMk id="35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9:57.010" v="82" actId="164"/>
          <ac:spMkLst>
            <pc:docMk/>
            <pc:sldMk cId="0" sldId="269"/>
            <ac:spMk id="36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9:45.634" v="80" actId="164"/>
          <ac:spMkLst>
            <pc:docMk/>
            <pc:sldMk cId="0" sldId="269"/>
            <ac:spMk id="37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3:59.415" v="383" actId="13244"/>
          <ac:spMkLst>
            <pc:docMk/>
            <pc:sldMk cId="0" sldId="269"/>
            <ac:spMk id="38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3:57.979" v="382" actId="13244"/>
          <ac:spMkLst>
            <pc:docMk/>
            <pc:sldMk cId="0" sldId="269"/>
            <ac:spMk id="39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2:02.321" v="95" actId="962"/>
          <ac:spMkLst>
            <pc:docMk/>
            <pc:sldMk cId="0" sldId="269"/>
            <ac:spMk id="4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1:53.383" v="94" actId="962"/>
          <ac:spMkLst>
            <pc:docMk/>
            <pc:sldMk cId="0" sldId="269"/>
            <ac:spMk id="41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4:34.548" v="388" actId="171"/>
          <ac:spMkLst>
            <pc:docMk/>
            <pc:sldMk cId="0" sldId="269"/>
            <ac:spMk id="42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4:12.909" v="386" actId="13244"/>
          <ac:spMkLst>
            <pc:docMk/>
            <pc:sldMk cId="0" sldId="269"/>
            <ac:spMk id="43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3:12.558" v="370" actId="13244"/>
          <ac:spMkLst>
            <pc:docMk/>
            <pc:sldMk cId="0" sldId="269"/>
            <ac:spMk id="44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3:10.306" v="369" actId="13244"/>
          <ac:spMkLst>
            <pc:docMk/>
            <pc:sldMk cId="0" sldId="269"/>
            <ac:spMk id="45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29:27.346" v="79" actId="165"/>
          <ac:grpSpMkLst>
            <pc:docMk/>
            <pc:sldMk cId="0" sldId="269"/>
            <ac:grpSpMk id="3" creationId="{00000000-0000-0000-0000-000000000000}"/>
          </ac:grpSpMkLst>
        </pc:grpChg>
        <pc:grpChg chg="del">
          <ac:chgData name="Matu Ihaka" userId="aa2e3569-72ae-483a-953a-881c897d2455" providerId="ADAL" clId="{5B61E6BF-1364-43C4-8405-5CB3B68034E2}" dt="2024-08-06T20:29:22.543" v="78" actId="165"/>
          <ac:grpSpMkLst>
            <pc:docMk/>
            <pc:sldMk cId="0" sldId="269"/>
            <ac:grpSpMk id="22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3:48.164" v="378" actId="13244"/>
          <ac:grpSpMkLst>
            <pc:docMk/>
            <pc:sldMk cId="0" sldId="269"/>
            <ac:grpSpMk id="46" creationId="{7FC2558E-1F8B-B969-BD26-5C37AC8CDDF6}"/>
          </ac:grpSpMkLst>
        </pc:grpChg>
        <pc:grpChg chg="add mod ord">
          <ac:chgData name="Matu Ihaka" userId="aa2e3569-72ae-483a-953a-881c897d2455" providerId="ADAL" clId="{5B61E6BF-1364-43C4-8405-5CB3B68034E2}" dt="2024-08-06T21:03:51.504" v="379" actId="13244"/>
          <ac:grpSpMkLst>
            <pc:docMk/>
            <pc:sldMk cId="0" sldId="269"/>
            <ac:grpSpMk id="47" creationId="{1FC51A32-80BD-3F07-A735-D689E2ABFB46}"/>
          </ac:grpSpMkLst>
        </pc:grpChg>
        <pc:grpChg chg="add mod">
          <ac:chgData name="Matu Ihaka" userId="aa2e3569-72ae-483a-953a-881c897d2455" providerId="ADAL" clId="{5B61E6BF-1364-43C4-8405-5CB3B68034E2}" dt="2024-08-06T20:30:44.703" v="86" actId="338"/>
          <ac:grpSpMkLst>
            <pc:docMk/>
            <pc:sldMk cId="0" sldId="269"/>
            <ac:grpSpMk id="48" creationId="{674EA653-21A9-1FC2-91DF-8B95583583AB}"/>
          </ac:grpSpMkLst>
        </pc:grpChg>
        <pc:grpChg chg="add mod ord">
          <ac:chgData name="Matu Ihaka" userId="aa2e3569-72ae-483a-953a-881c897d2455" providerId="ADAL" clId="{5B61E6BF-1364-43C4-8405-5CB3B68034E2}" dt="2024-08-06T21:03:39.136" v="377" actId="13244"/>
          <ac:grpSpMkLst>
            <pc:docMk/>
            <pc:sldMk cId="0" sldId="269"/>
            <ac:grpSpMk id="49" creationId="{C7174010-2D3A-2502-FB2B-2C7462BED61B}"/>
          </ac:grpSpMkLst>
        </pc:grpChg>
        <pc:grpChg chg="add mod ord">
          <ac:chgData name="Matu Ihaka" userId="aa2e3569-72ae-483a-953a-881c897d2455" providerId="ADAL" clId="{5B61E6BF-1364-43C4-8405-5CB3B68034E2}" dt="2024-08-06T21:03:29.435" v="375" actId="13244"/>
          <ac:grpSpMkLst>
            <pc:docMk/>
            <pc:sldMk cId="0" sldId="269"/>
            <ac:grpSpMk id="50" creationId="{5F7F85EE-73C1-3CB9-465C-30D6649027BD}"/>
          </ac:grpSpMkLst>
        </pc:grpChg>
        <pc:grpChg chg="add mod ord">
          <ac:chgData name="Matu Ihaka" userId="aa2e3569-72ae-483a-953a-881c897d2455" providerId="ADAL" clId="{5B61E6BF-1364-43C4-8405-5CB3B68034E2}" dt="2024-08-06T21:03:33.266" v="376" actId="13244"/>
          <ac:grpSpMkLst>
            <pc:docMk/>
            <pc:sldMk cId="0" sldId="269"/>
            <ac:grpSpMk id="51" creationId="{56C85035-3AD4-47B1-79CD-4CC87D43500A}"/>
          </ac:grpSpMkLst>
        </pc:grpChg>
        <pc:picChg chg="add mod">
          <ac:chgData name="Matu Ihaka" userId="aa2e3569-72ae-483a-953a-881c897d2455" providerId="ADAL" clId="{5B61E6BF-1364-43C4-8405-5CB3B68034E2}" dt="2024-08-19T22:46:52.056" v="713" actId="1076"/>
          <ac:picMkLst>
            <pc:docMk/>
            <pc:sldMk cId="0" sldId="269"/>
            <ac:picMk id="3" creationId="{81F6CDC6-C567-3047-F4A3-0B2976032CDC}"/>
          </ac:picMkLst>
        </pc:picChg>
        <pc:picChg chg="mod topLvl">
          <ac:chgData name="Matu Ihaka" userId="aa2e3569-72ae-483a-953a-881c897d2455" providerId="ADAL" clId="{5B61E6BF-1364-43C4-8405-5CB3B68034E2}" dt="2024-08-06T20:29:27.346" v="79" actId="165"/>
          <ac:picMkLst>
            <pc:docMk/>
            <pc:sldMk cId="0" sldId="269"/>
            <ac:picMk id="13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9:27.346" v="79" actId="165"/>
          <ac:picMkLst>
            <pc:docMk/>
            <pc:sldMk cId="0" sldId="269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9:27.346" v="79" actId="165"/>
          <ac:picMkLst>
            <pc:docMk/>
            <pc:sldMk cId="0" sldId="269"/>
            <ac:picMk id="15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22T23:11:27.824" v="786" actId="1076"/>
          <ac:picMkLst>
            <pc:docMk/>
            <pc:sldMk cId="0" sldId="269"/>
            <ac:picMk id="22" creationId="{56944607-CED9-1D2A-C5AE-A2A93274A0E0}"/>
          </ac:picMkLst>
        </pc:picChg>
        <pc:picChg chg="del mod">
          <ac:chgData name="Matu Ihaka" userId="aa2e3569-72ae-483a-953a-881c897d2455" providerId="ADAL" clId="{5B61E6BF-1364-43C4-8405-5CB3B68034E2}" dt="2024-08-22T23:16:45.613" v="800" actId="478"/>
          <ac:picMkLst>
            <pc:docMk/>
            <pc:sldMk cId="0" sldId="269"/>
            <ac:picMk id="48" creationId="{627C2A6F-E3EE-4AA2-1748-9CE2C2EA0FEA}"/>
          </ac:picMkLst>
        </pc:picChg>
        <pc:picChg chg="del mod">
          <ac:chgData name="Matu Ihaka" userId="aa2e3569-72ae-483a-953a-881c897d2455" providerId="ADAL" clId="{5B61E6BF-1364-43C4-8405-5CB3B68034E2}" dt="2024-08-22T23:16:43.186" v="798" actId="478"/>
          <ac:picMkLst>
            <pc:docMk/>
            <pc:sldMk cId="0" sldId="269"/>
            <ac:picMk id="52" creationId="{F92595A0-9534-62CA-8205-DB40BE15BB82}"/>
          </ac:picMkLst>
        </pc:picChg>
        <pc:picChg chg="del">
          <ac:chgData name="Matu Ihaka" userId="aa2e3569-72ae-483a-953a-881c897d2455" providerId="ADAL" clId="{5B61E6BF-1364-43C4-8405-5CB3B68034E2}" dt="2024-08-19T22:49:04.466" v="716" actId="478"/>
          <ac:picMkLst>
            <pc:docMk/>
            <pc:sldMk cId="0" sldId="269"/>
            <ac:picMk id="53" creationId="{5FFF62A0-4DEA-EF61-C553-9B592A2BFDFA}"/>
          </ac:picMkLst>
        </pc:picChg>
        <pc:picChg chg="add mod">
          <ac:chgData name="Matu Ihaka" userId="aa2e3569-72ae-483a-953a-881c897d2455" providerId="ADAL" clId="{5B61E6BF-1364-43C4-8405-5CB3B68034E2}" dt="2024-08-22T23:11:21.689" v="785" actId="1076"/>
          <ac:picMkLst>
            <pc:docMk/>
            <pc:sldMk cId="0" sldId="269"/>
            <ac:picMk id="53" creationId="{AD259DDE-B6AB-611C-420B-028350BB8177}"/>
          </ac:picMkLst>
        </pc:picChg>
        <pc:picChg chg="del mod">
          <ac:chgData name="Matu Ihaka" userId="aa2e3569-72ae-483a-953a-881c897d2455" providerId="ADAL" clId="{5B61E6BF-1364-43C4-8405-5CB3B68034E2}" dt="2024-08-22T23:16:44.402" v="799" actId="478"/>
          <ac:picMkLst>
            <pc:docMk/>
            <pc:sldMk cId="0" sldId="269"/>
            <ac:picMk id="54" creationId="{6C876B4E-908D-FC3D-24C6-DD32965F75E8}"/>
          </ac:picMkLst>
        </pc:picChg>
        <pc:picChg chg="del">
          <ac:chgData name="Matu Ihaka" userId="aa2e3569-72ae-483a-953a-881c897d2455" providerId="ADAL" clId="{5B61E6BF-1364-43C4-8405-5CB3B68034E2}" dt="2024-08-19T22:52:08.535" v="718" actId="478"/>
          <ac:picMkLst>
            <pc:docMk/>
            <pc:sldMk cId="0" sldId="269"/>
            <ac:picMk id="55" creationId="{6246A63C-974E-79C5-CFB9-1195D87DA954}"/>
          </ac:picMkLst>
        </pc:picChg>
        <pc:picChg chg="add mod">
          <ac:chgData name="Matu Ihaka" userId="aa2e3569-72ae-483a-953a-881c897d2455" providerId="ADAL" clId="{5B61E6BF-1364-43C4-8405-5CB3B68034E2}" dt="2024-08-22T23:17:11.309" v="802" actId="1076"/>
          <ac:picMkLst>
            <pc:docMk/>
            <pc:sldMk cId="0" sldId="269"/>
            <ac:picMk id="55" creationId="{BAC83535-3F0E-3649-45C5-48815BE3EE58}"/>
          </ac:picMkLst>
        </pc:picChg>
        <pc:picChg chg="add mod">
          <ac:chgData name="Matu Ihaka" userId="aa2e3569-72ae-483a-953a-881c897d2455" providerId="ADAL" clId="{5B61E6BF-1364-43C4-8405-5CB3B68034E2}" dt="2024-08-22T23:24:12.283" v="804" actId="1076"/>
          <ac:picMkLst>
            <pc:docMk/>
            <pc:sldMk cId="0" sldId="269"/>
            <ac:picMk id="56" creationId="{2BB5A25A-3902-CCF1-3DA5-45E639D38736}"/>
          </ac:picMkLst>
        </pc:picChg>
        <pc:picChg chg="add mod">
          <ac:chgData name="Matu Ihaka" userId="aa2e3569-72ae-483a-953a-881c897d2455" providerId="ADAL" clId="{5B61E6BF-1364-43C4-8405-5CB3B68034E2}" dt="2024-08-22T23:24:47.776" v="806" actId="1076"/>
          <ac:picMkLst>
            <pc:docMk/>
            <pc:sldMk cId="0" sldId="269"/>
            <ac:picMk id="57" creationId="{D2F261FB-F342-0392-9F8C-34924440F0AA}"/>
          </ac:picMkLst>
        </pc:picChg>
        <pc:picChg chg="add mod">
          <ac:chgData name="Matu Ihaka" userId="aa2e3569-72ae-483a-953a-881c897d2455" providerId="ADAL" clId="{5B61E6BF-1364-43C4-8405-5CB3B68034E2}" dt="2024-08-22T23:25:26.358" v="808" actId="1076"/>
          <ac:picMkLst>
            <pc:docMk/>
            <pc:sldMk cId="0" sldId="269"/>
            <ac:picMk id="58" creationId="{73AA450D-466D-BCB1-41A6-F0DAF9DFAA03}"/>
          </ac:picMkLst>
        </pc:picChg>
        <pc:picChg chg="add mod">
          <ac:chgData name="Matu Ihaka" userId="aa2e3569-72ae-483a-953a-881c897d2455" providerId="ADAL" clId="{5B61E6BF-1364-43C4-8405-5CB3B68034E2}" dt="2024-08-22T23:26:14.304" v="810" actId="1076"/>
          <ac:picMkLst>
            <pc:docMk/>
            <pc:sldMk cId="0" sldId="269"/>
            <ac:picMk id="59" creationId="{A27AF28D-FD27-BA7F-C1C0-41C61C86DE03}"/>
          </ac:picMkLst>
        </pc:picChg>
        <pc:picChg chg="add mod">
          <ac:chgData name="Matu Ihaka" userId="aa2e3569-72ae-483a-953a-881c897d2455" providerId="ADAL" clId="{5B61E6BF-1364-43C4-8405-5CB3B68034E2}" dt="2024-08-22T23:26:48.595" v="812" actId="1076"/>
          <ac:picMkLst>
            <pc:docMk/>
            <pc:sldMk cId="0" sldId="269"/>
            <ac:picMk id="60" creationId="{855F12C3-CD32-6AD5-A52C-982D4DDD1CDC}"/>
          </ac:picMkLst>
        </pc:picChg>
        <pc:picChg chg="add mod">
          <ac:chgData name="Matu Ihaka" userId="aa2e3569-72ae-483a-953a-881c897d2455" providerId="ADAL" clId="{5B61E6BF-1364-43C4-8405-5CB3B68034E2}" dt="2024-08-22T23:27:28.925" v="814" actId="1076"/>
          <ac:picMkLst>
            <pc:docMk/>
            <pc:sldMk cId="0" sldId="269"/>
            <ac:picMk id="61" creationId="{BF450BAA-BFB0-01B8-1CF9-186637362554}"/>
          </ac:picMkLst>
        </pc:picChg>
        <pc:picChg chg="add mod">
          <ac:chgData name="Matu Ihaka" userId="aa2e3569-72ae-483a-953a-881c897d2455" providerId="ADAL" clId="{5B61E6BF-1364-43C4-8405-5CB3B68034E2}" dt="2024-08-22T23:27:54.924" v="816" actId="1076"/>
          <ac:picMkLst>
            <pc:docMk/>
            <pc:sldMk cId="0" sldId="269"/>
            <ac:picMk id="62" creationId="{DD98CC1F-4192-E85C-2B5F-6ED9A6172FCE}"/>
          </ac:picMkLst>
        </pc:picChg>
        <pc:picChg chg="add mod">
          <ac:chgData name="Matu Ihaka" userId="aa2e3569-72ae-483a-953a-881c897d2455" providerId="ADAL" clId="{5B61E6BF-1364-43C4-8405-5CB3B68034E2}" dt="2024-08-22T23:28:28.520" v="818" actId="1076"/>
          <ac:picMkLst>
            <pc:docMk/>
            <pc:sldMk cId="0" sldId="269"/>
            <ac:picMk id="63" creationId="{D8E0B0A1-5DA4-4DFE-70E1-9B4F6A6B81BF}"/>
          </ac:picMkLst>
        </pc:picChg>
        <pc:picChg chg="add mod">
          <ac:chgData name="Matu Ihaka" userId="aa2e3569-72ae-483a-953a-881c897d2455" providerId="ADAL" clId="{5B61E6BF-1364-43C4-8405-5CB3B68034E2}" dt="2024-08-22T23:28:57.468" v="820" actId="1076"/>
          <ac:picMkLst>
            <pc:docMk/>
            <pc:sldMk cId="0" sldId="269"/>
            <ac:picMk id="64" creationId="{C7D50DB5-7F79-EEE8-F01A-0C34CB33FE0C}"/>
          </ac:picMkLst>
        </pc:picChg>
        <pc:picChg chg="add mod">
          <ac:chgData name="Matu Ihaka" userId="aa2e3569-72ae-483a-953a-881c897d2455" providerId="ADAL" clId="{5B61E6BF-1364-43C4-8405-5CB3B68034E2}" dt="2024-08-22T23:29:26.494" v="822" actId="1076"/>
          <ac:picMkLst>
            <pc:docMk/>
            <pc:sldMk cId="0" sldId="269"/>
            <ac:picMk id="65" creationId="{EB301CC5-B658-F64F-FE3B-C30FE6FC5A6D}"/>
          </ac:picMkLst>
        </pc:picChg>
        <pc:picChg chg="add mod">
          <ac:chgData name="Matu Ihaka" userId="aa2e3569-72ae-483a-953a-881c897d2455" providerId="ADAL" clId="{5B61E6BF-1364-43C4-8405-5CB3B68034E2}" dt="2024-08-22T23:30:01.100" v="824" actId="1076"/>
          <ac:picMkLst>
            <pc:docMk/>
            <pc:sldMk cId="0" sldId="269"/>
            <ac:picMk id="66" creationId="{3CF60428-8478-CFF9-DAD8-5B24949A6511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2:07:32.146" v="1034"/>
        <pc:sldMkLst>
          <pc:docMk/>
          <pc:sldMk cId="0" sldId="270"/>
        </pc:sldMkLst>
        <pc:spChg chg="mod topLvl">
          <ac:chgData name="Matu Ihaka" userId="aa2e3569-72ae-483a-953a-881c897d2455" providerId="ADAL" clId="{5B61E6BF-1364-43C4-8405-5CB3B68034E2}" dt="2024-08-06T20:33:33.304" v="105" actId="164"/>
          <ac:spMkLst>
            <pc:docMk/>
            <pc:sldMk cId="0" sldId="270"/>
            <ac:spMk id="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22T22:45:58.439" v="723" actId="207"/>
          <ac:spMkLst>
            <pc:docMk/>
            <pc:sldMk cId="0" sldId="270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22T22:45:45.445" v="722" actId="207"/>
          <ac:spMkLst>
            <pc:docMk/>
            <pc:sldMk cId="0" sldId="270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3:25.560" v="104" actId="165"/>
          <ac:spMkLst>
            <pc:docMk/>
            <pc:sldMk cId="0" sldId="270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22T22:46:26.968" v="727" actId="207"/>
          <ac:spMkLst>
            <pc:docMk/>
            <pc:sldMk cId="0" sldId="270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22T22:46:13.331" v="726" actId="207"/>
          <ac:spMkLst>
            <pc:docMk/>
            <pc:sldMk cId="0" sldId="270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3:25.560" v="104" actId="165"/>
          <ac:spMkLst>
            <pc:docMk/>
            <pc:sldMk cId="0" sldId="270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22T22:46:04.296" v="724" actId="207"/>
          <ac:spMkLst>
            <pc:docMk/>
            <pc:sldMk cId="0" sldId="270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22T22:46:10.354" v="725" actId="207"/>
          <ac:spMkLst>
            <pc:docMk/>
            <pc:sldMk cId="0" sldId="270"/>
            <ac:spMk id="12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3:33.304" v="105" actId="164"/>
          <ac:spMkLst>
            <pc:docMk/>
            <pc:sldMk cId="0" sldId="270"/>
            <ac:spMk id="19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22T22:45:58.439" v="723" actId="207"/>
          <ac:spMkLst>
            <pc:docMk/>
            <pc:sldMk cId="0" sldId="270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22T22:45:45.445" v="722" actId="207"/>
          <ac:spMkLst>
            <pc:docMk/>
            <pc:sldMk cId="0" sldId="270"/>
            <ac:spMk id="21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33:25.560" v="104" actId="165"/>
          <ac:grpSpMkLst>
            <pc:docMk/>
            <pc:sldMk cId="0" sldId="270"/>
            <ac:grpSpMk id="2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4:51.508" v="389" actId="13244"/>
          <ac:grpSpMkLst>
            <pc:docMk/>
            <pc:sldMk cId="0" sldId="270"/>
            <ac:grpSpMk id="27" creationId="{159DA665-B2E2-0362-45EF-086D72003765}"/>
          </ac:grpSpMkLst>
        </pc:grpChg>
        <pc:grpChg chg="add mod ord">
          <ac:chgData name="Matu Ihaka" userId="aa2e3569-72ae-483a-953a-881c897d2455" providerId="ADAL" clId="{5B61E6BF-1364-43C4-8405-5CB3B68034E2}" dt="2024-08-22T22:45:58.439" v="723" actId="207"/>
          <ac:grpSpMkLst>
            <pc:docMk/>
            <pc:sldMk cId="0" sldId="270"/>
            <ac:grpSpMk id="28" creationId="{97C6313E-0D88-E24B-05D9-328A1A602469}"/>
          </ac:grpSpMkLst>
        </pc:grpChg>
        <pc:grpChg chg="add mod ord">
          <ac:chgData name="Matu Ihaka" userId="aa2e3569-72ae-483a-953a-881c897d2455" providerId="ADAL" clId="{5B61E6BF-1364-43C4-8405-5CB3B68034E2}" dt="2024-08-22T22:45:45.445" v="722" actId="207"/>
          <ac:grpSpMkLst>
            <pc:docMk/>
            <pc:sldMk cId="0" sldId="270"/>
            <ac:grpSpMk id="29" creationId="{67CBF2B3-4E18-8113-8ED7-A73F2E3DF0E9}"/>
          </ac:grpSpMkLst>
        </pc:grpChg>
        <pc:picChg chg="add mod">
          <ac:chgData name="Matu Ihaka" userId="aa2e3569-72ae-483a-953a-881c897d2455" providerId="ADAL" clId="{5B61E6BF-1364-43C4-8405-5CB3B68034E2}" dt="2024-08-19T21:32:08.989" v="686" actId="1076"/>
          <ac:picMkLst>
            <pc:docMk/>
            <pc:sldMk cId="0" sldId="270"/>
            <ac:picMk id="2" creationId="{999EA9B9-C737-4702-EABB-5E8ED5E1392B}"/>
          </ac:picMkLst>
        </pc:picChg>
        <pc:picChg chg="mod topLvl">
          <ac:chgData name="Matu Ihaka" userId="aa2e3569-72ae-483a-953a-881c897d2455" providerId="ADAL" clId="{5B61E6BF-1364-43C4-8405-5CB3B68034E2}" dt="2024-08-06T20:33:25.560" v="104" actId="165"/>
          <ac:picMkLst>
            <pc:docMk/>
            <pc:sldMk cId="0" sldId="270"/>
            <ac:picMk id="3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3:25.560" v="104" actId="165"/>
          <ac:picMkLst>
            <pc:docMk/>
            <pc:sldMk cId="0" sldId="270"/>
            <ac:picMk id="13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2T22:45:28.230" v="720" actId="1076"/>
          <ac:picMkLst>
            <pc:docMk/>
            <pc:sldMk cId="0" sldId="270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22T22:45:32.935" v="721" actId="1076"/>
          <ac:picMkLst>
            <pc:docMk/>
            <pc:sldMk cId="0" sldId="270"/>
            <ac:picMk id="15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32:30.976" v="688" actId="1076"/>
          <ac:picMkLst>
            <pc:docMk/>
            <pc:sldMk cId="0" sldId="270"/>
            <ac:picMk id="30" creationId="{6137B328-F3A1-17F0-25E7-0C93D2DDFB57}"/>
          </ac:picMkLst>
        </pc:picChg>
        <pc:picChg chg="add mod">
          <ac:chgData name="Matu Ihaka" userId="aa2e3569-72ae-483a-953a-881c897d2455" providerId="ADAL" clId="{5B61E6BF-1364-43C4-8405-5CB3B68034E2}" dt="2024-08-22T23:12:12.891" v="788" actId="1076"/>
          <ac:picMkLst>
            <pc:docMk/>
            <pc:sldMk cId="0" sldId="270"/>
            <ac:picMk id="31" creationId="{DAB1347B-1C2E-06AC-7DCE-15FA7D36806A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2:08:34.483" v="1039"/>
        <pc:sldMkLst>
          <pc:docMk/>
          <pc:sldMk cId="0" sldId="271"/>
        </pc:sldMkLst>
        <pc:spChg chg="mod topLvl">
          <ac:chgData name="Matu Ihaka" userId="aa2e3569-72ae-483a-953a-881c897d2455" providerId="ADAL" clId="{5B61E6BF-1364-43C4-8405-5CB3B68034E2}" dt="2024-08-06T20:35:07.431" v="114" actId="164"/>
          <ac:spMkLst>
            <pc:docMk/>
            <pc:sldMk cId="0" sldId="271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5:17.702" v="116" actId="164"/>
          <ac:spMkLst>
            <pc:docMk/>
            <pc:sldMk cId="0" sldId="271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5:30.847" v="118" actId="164"/>
          <ac:spMkLst>
            <pc:docMk/>
            <pc:sldMk cId="0" sldId="271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4:23.617" v="111" actId="165"/>
          <ac:spMkLst>
            <pc:docMk/>
            <pc:sldMk cId="0" sldId="271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4:23.617" v="111" actId="165"/>
          <ac:spMkLst>
            <pc:docMk/>
            <pc:sldMk cId="0" sldId="271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4:23.617" v="111" actId="165"/>
          <ac:spMkLst>
            <pc:docMk/>
            <pc:sldMk cId="0" sldId="271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4:23.617" v="111" actId="165"/>
          <ac:spMkLst>
            <pc:docMk/>
            <pc:sldMk cId="0" sldId="271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4:23.617" v="111" actId="165"/>
          <ac:spMkLst>
            <pc:docMk/>
            <pc:sldMk cId="0" sldId="271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4:23.617" v="111" actId="165"/>
          <ac:spMkLst>
            <pc:docMk/>
            <pc:sldMk cId="0" sldId="271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5:07.431" v="114" actId="164"/>
          <ac:spMkLst>
            <pc:docMk/>
            <pc:sldMk cId="0" sldId="271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5:17.702" v="116" actId="164"/>
          <ac:spMkLst>
            <pc:docMk/>
            <pc:sldMk cId="0" sldId="271"/>
            <ac:spMk id="2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5:30.847" v="118" actId="164"/>
          <ac:spMkLst>
            <pc:docMk/>
            <pc:sldMk cId="0" sldId="271"/>
            <ac:spMk id="22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5:19.242" v="395" actId="13244"/>
          <ac:spMkLst>
            <pc:docMk/>
            <pc:sldMk cId="0" sldId="271"/>
            <ac:spMk id="26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5:22.248" v="396" actId="13244"/>
          <ac:spMkLst>
            <pc:docMk/>
            <pc:sldMk cId="0" sldId="271"/>
            <ac:spMk id="2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1:05:31.923" v="397" actId="165"/>
          <ac:spMkLst>
            <pc:docMk/>
            <pc:sldMk cId="0" sldId="271"/>
            <ac:spMk id="2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1:05:31.923" v="397" actId="165"/>
          <ac:spMkLst>
            <pc:docMk/>
            <pc:sldMk cId="0" sldId="271"/>
            <ac:spMk id="30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34:23.617" v="111" actId="165"/>
          <ac:grpSpMkLst>
            <pc:docMk/>
            <pc:sldMk cId="0" sldId="271"/>
            <ac:grpSpMk id="4" creationId="{00000000-0000-0000-0000-000000000000}"/>
          </ac:grpSpMkLst>
        </pc:grpChg>
        <pc:grpChg chg="del">
          <ac:chgData name="Matu Ihaka" userId="aa2e3569-72ae-483a-953a-881c897d2455" providerId="ADAL" clId="{5B61E6BF-1364-43C4-8405-5CB3B68034E2}" dt="2024-08-06T21:05:31.923" v="397" actId="165"/>
          <ac:grpSpMkLst>
            <pc:docMk/>
            <pc:sldMk cId="0" sldId="271"/>
            <ac:grpSpMk id="28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5:08.287" v="392" actId="13244"/>
          <ac:grpSpMkLst>
            <pc:docMk/>
            <pc:sldMk cId="0" sldId="271"/>
            <ac:grpSpMk id="32" creationId="{A7CA3AFE-AD97-4E6D-6106-024637C083EC}"/>
          </ac:grpSpMkLst>
        </pc:grpChg>
        <pc:grpChg chg="add mod ord">
          <ac:chgData name="Matu Ihaka" userId="aa2e3569-72ae-483a-953a-881c897d2455" providerId="ADAL" clId="{5B61E6BF-1364-43C4-8405-5CB3B68034E2}" dt="2024-08-06T21:05:12.738" v="393" actId="13244"/>
          <ac:grpSpMkLst>
            <pc:docMk/>
            <pc:sldMk cId="0" sldId="271"/>
            <ac:grpSpMk id="33" creationId="{21C47F9C-2635-3EF1-E166-CF5673B85FF9}"/>
          </ac:grpSpMkLst>
        </pc:grpChg>
        <pc:grpChg chg="add mod ord">
          <ac:chgData name="Matu Ihaka" userId="aa2e3569-72ae-483a-953a-881c897d2455" providerId="ADAL" clId="{5B61E6BF-1364-43C4-8405-5CB3B68034E2}" dt="2024-08-06T21:05:15.869" v="394" actId="13244"/>
          <ac:grpSpMkLst>
            <pc:docMk/>
            <pc:sldMk cId="0" sldId="271"/>
            <ac:grpSpMk id="34" creationId="{A645D882-63F2-9129-E77D-C629F38FB398}"/>
          </ac:grpSpMkLst>
        </pc:grpChg>
        <pc:picChg chg="add mod">
          <ac:chgData name="Matu Ihaka" userId="aa2e3569-72ae-483a-953a-881c897d2455" providerId="ADAL" clId="{5B61E6BF-1364-43C4-8405-5CB3B68034E2}" dt="2024-08-19T21:33:16.032" v="690" actId="1076"/>
          <ac:picMkLst>
            <pc:docMk/>
            <pc:sldMk cId="0" sldId="271"/>
            <ac:picMk id="4" creationId="{3161AE6B-383B-0313-7689-0FD4E1CA0B1F}"/>
          </ac:picMkLst>
        </pc:picChg>
        <pc:picChg chg="mod topLvl">
          <ac:chgData name="Matu Ihaka" userId="aa2e3569-72ae-483a-953a-881c897d2455" providerId="ADAL" clId="{5B61E6BF-1364-43C4-8405-5CB3B68034E2}" dt="2024-08-06T20:34:23.617" v="111" actId="165"/>
          <ac:picMkLst>
            <pc:docMk/>
            <pc:sldMk cId="0" sldId="271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4:23.617" v="111" actId="165"/>
          <ac:picMkLst>
            <pc:docMk/>
            <pc:sldMk cId="0" sldId="271"/>
            <ac:picMk id="1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4:23.617" v="111" actId="165"/>
          <ac:picMkLst>
            <pc:docMk/>
            <pc:sldMk cId="0" sldId="271"/>
            <ac:picMk id="16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33:37.228" v="692" actId="1076"/>
          <ac:picMkLst>
            <pc:docMk/>
            <pc:sldMk cId="0" sldId="271"/>
            <ac:picMk id="28" creationId="{2E03DDCC-E83A-96AB-0771-BAD691F68856}"/>
          </ac:picMkLst>
        </pc:picChg>
        <pc:picChg chg="add mod">
          <ac:chgData name="Matu Ihaka" userId="aa2e3569-72ae-483a-953a-881c897d2455" providerId="ADAL" clId="{5B61E6BF-1364-43C4-8405-5CB3B68034E2}" dt="2024-08-22T23:12:35.181" v="790" actId="1076"/>
          <ac:picMkLst>
            <pc:docMk/>
            <pc:sldMk cId="0" sldId="271"/>
            <ac:picMk id="35" creationId="{DB045E3D-B8CA-FCDF-AA05-CBE7F7801271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2:09:08.732" v="1044"/>
        <pc:sldMkLst>
          <pc:docMk/>
          <pc:sldMk cId="0" sldId="272"/>
        </pc:sldMkLst>
        <pc:spChg chg="mod topLvl">
          <ac:chgData name="Matu Ihaka" userId="aa2e3569-72ae-483a-953a-881c897d2455" providerId="ADAL" clId="{5B61E6BF-1364-43C4-8405-5CB3B68034E2}" dt="2024-08-06T21:06:03.725" v="398" actId="164"/>
          <ac:spMkLst>
            <pc:docMk/>
            <pc:sldMk cId="0" sldId="272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6:06.837" v="122" actId="164"/>
          <ac:spMkLst>
            <pc:docMk/>
            <pc:sldMk cId="0" sldId="272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6:20.685" v="124" actId="164"/>
          <ac:spMkLst>
            <pc:docMk/>
            <pc:sldMk cId="0" sldId="272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5:51.382" v="120" actId="165"/>
          <ac:spMkLst>
            <pc:docMk/>
            <pc:sldMk cId="0" sldId="272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5:51.382" v="120" actId="165"/>
          <ac:spMkLst>
            <pc:docMk/>
            <pc:sldMk cId="0" sldId="272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5:51.382" v="120" actId="165"/>
          <ac:spMkLst>
            <pc:docMk/>
            <pc:sldMk cId="0" sldId="272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5:51.382" v="120" actId="165"/>
          <ac:spMkLst>
            <pc:docMk/>
            <pc:sldMk cId="0" sldId="272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5:51.382" v="120" actId="165"/>
          <ac:spMkLst>
            <pc:docMk/>
            <pc:sldMk cId="0" sldId="272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5:51.382" v="120" actId="165"/>
          <ac:spMkLst>
            <pc:docMk/>
            <pc:sldMk cId="0" sldId="272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1:06:08.902" v="399" actId="962"/>
          <ac:spMkLst>
            <pc:docMk/>
            <pc:sldMk cId="0" sldId="272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6:06.837" v="122" actId="164"/>
          <ac:spMkLst>
            <pc:docMk/>
            <pc:sldMk cId="0" sldId="272"/>
            <ac:spMk id="2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6:20.685" v="124" actId="164"/>
          <ac:spMkLst>
            <pc:docMk/>
            <pc:sldMk cId="0" sldId="272"/>
            <ac:spMk id="22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35:51.382" v="120" actId="165"/>
          <ac:grpSpMkLst>
            <pc:docMk/>
            <pc:sldMk cId="0" sldId="272"/>
            <ac:grpSpMk id="4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6:22.182" v="402" actId="13244"/>
          <ac:grpSpMkLst>
            <pc:docMk/>
            <pc:sldMk cId="0" sldId="272"/>
            <ac:grpSpMk id="27" creationId="{E840A966-3C96-A8AF-E220-80586722A03C}"/>
          </ac:grpSpMkLst>
        </pc:grpChg>
        <pc:grpChg chg="add mod ord">
          <ac:chgData name="Matu Ihaka" userId="aa2e3569-72ae-483a-953a-881c897d2455" providerId="ADAL" clId="{5B61E6BF-1364-43C4-8405-5CB3B68034E2}" dt="2024-08-06T21:06:25.379" v="403" actId="13244"/>
          <ac:grpSpMkLst>
            <pc:docMk/>
            <pc:sldMk cId="0" sldId="272"/>
            <ac:grpSpMk id="28" creationId="{55F27952-161D-3D11-A1BD-0961C14FF108}"/>
          </ac:grpSpMkLst>
        </pc:grpChg>
        <pc:grpChg chg="add mod ord">
          <ac:chgData name="Matu Ihaka" userId="aa2e3569-72ae-483a-953a-881c897d2455" providerId="ADAL" clId="{5B61E6BF-1364-43C4-8405-5CB3B68034E2}" dt="2024-08-06T21:06:19.581" v="401" actId="13244"/>
          <ac:grpSpMkLst>
            <pc:docMk/>
            <pc:sldMk cId="0" sldId="272"/>
            <ac:grpSpMk id="29" creationId="{ADA6B038-3557-D719-9C8F-470048EB9BA0}"/>
          </ac:grpSpMkLst>
        </pc:grpChg>
        <pc:picChg chg="add mod">
          <ac:chgData name="Matu Ihaka" userId="aa2e3569-72ae-483a-953a-881c897d2455" providerId="ADAL" clId="{5B61E6BF-1364-43C4-8405-5CB3B68034E2}" dt="2024-08-19T21:34:13.709" v="694" actId="1076"/>
          <ac:picMkLst>
            <pc:docMk/>
            <pc:sldMk cId="0" sldId="272"/>
            <ac:picMk id="4" creationId="{B3D52808-D255-B187-F032-0CB4C6D8B030}"/>
          </ac:picMkLst>
        </pc:picChg>
        <pc:picChg chg="mod topLvl">
          <ac:chgData name="Matu Ihaka" userId="aa2e3569-72ae-483a-953a-881c897d2455" providerId="ADAL" clId="{5B61E6BF-1364-43C4-8405-5CB3B68034E2}" dt="2024-08-06T20:35:51.382" v="120" actId="165"/>
          <ac:picMkLst>
            <pc:docMk/>
            <pc:sldMk cId="0" sldId="272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5:51.382" v="120" actId="165"/>
          <ac:picMkLst>
            <pc:docMk/>
            <pc:sldMk cId="0" sldId="272"/>
            <ac:picMk id="1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5:51.382" v="120" actId="165"/>
          <ac:picMkLst>
            <pc:docMk/>
            <pc:sldMk cId="0" sldId="272"/>
            <ac:picMk id="16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22T23:13:06.542" v="793" actId="1076"/>
          <ac:picMkLst>
            <pc:docMk/>
            <pc:sldMk cId="0" sldId="272"/>
            <ac:picMk id="30" creationId="{45DA0704-8905-D647-B747-899BC3EE58C3}"/>
          </ac:picMkLst>
        </pc:picChg>
        <pc:picChg chg="add mod">
          <ac:chgData name="Matu Ihaka" userId="aa2e3569-72ae-483a-953a-881c897d2455" providerId="ADAL" clId="{5B61E6BF-1364-43C4-8405-5CB3B68034E2}" dt="2024-08-22T23:12:58.870" v="792" actId="1076"/>
          <ac:picMkLst>
            <pc:docMk/>
            <pc:sldMk cId="0" sldId="272"/>
            <ac:picMk id="31" creationId="{56302FFB-5762-4CF3-4480-4167D4870708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2:09:38.336" v="1049"/>
        <pc:sldMkLst>
          <pc:docMk/>
          <pc:sldMk cId="0" sldId="273"/>
        </pc:sldMkLst>
        <pc:spChg chg="mod topLvl">
          <ac:chgData name="Matu Ihaka" userId="aa2e3569-72ae-483a-953a-881c897d2455" providerId="ADAL" clId="{5B61E6BF-1364-43C4-8405-5CB3B68034E2}" dt="2024-08-06T20:36:54.932" v="127" actId="164"/>
          <ac:spMkLst>
            <pc:docMk/>
            <pc:sldMk cId="0" sldId="273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7:05.695" v="129" actId="164"/>
          <ac:spMkLst>
            <pc:docMk/>
            <pc:sldMk cId="0" sldId="273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7:24.606" v="131" actId="164"/>
          <ac:spMkLst>
            <pc:docMk/>
            <pc:sldMk cId="0" sldId="273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6:45.003" v="126" actId="165"/>
          <ac:spMkLst>
            <pc:docMk/>
            <pc:sldMk cId="0" sldId="273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6:45.003" v="126" actId="165"/>
          <ac:spMkLst>
            <pc:docMk/>
            <pc:sldMk cId="0" sldId="273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6:45.003" v="126" actId="165"/>
          <ac:spMkLst>
            <pc:docMk/>
            <pc:sldMk cId="0" sldId="273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6:45.003" v="126" actId="165"/>
          <ac:spMkLst>
            <pc:docMk/>
            <pc:sldMk cId="0" sldId="273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6:45.003" v="126" actId="165"/>
          <ac:spMkLst>
            <pc:docMk/>
            <pc:sldMk cId="0" sldId="273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6:45.003" v="126" actId="165"/>
          <ac:spMkLst>
            <pc:docMk/>
            <pc:sldMk cId="0" sldId="273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6:54.932" v="127" actId="164"/>
          <ac:spMkLst>
            <pc:docMk/>
            <pc:sldMk cId="0" sldId="273"/>
            <ac:spMk id="19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7:05.695" v="129" actId="164"/>
          <ac:spMkLst>
            <pc:docMk/>
            <pc:sldMk cId="0" sldId="273"/>
            <ac:spMk id="2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7:24.606" v="131" actId="164"/>
          <ac:spMkLst>
            <pc:docMk/>
            <pc:sldMk cId="0" sldId="273"/>
            <ac:spMk id="21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36:45.003" v="126" actId="165"/>
          <ac:grpSpMkLst>
            <pc:docMk/>
            <pc:sldMk cId="0" sldId="273"/>
            <ac:grpSpMk id="4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6:47.378" v="404" actId="13244"/>
          <ac:grpSpMkLst>
            <pc:docMk/>
            <pc:sldMk cId="0" sldId="273"/>
            <ac:grpSpMk id="26" creationId="{97220B90-2ABB-84E7-1A7B-136773CE8078}"/>
          </ac:grpSpMkLst>
        </pc:grpChg>
        <pc:grpChg chg="add mod ord">
          <ac:chgData name="Matu Ihaka" userId="aa2e3569-72ae-483a-953a-881c897d2455" providerId="ADAL" clId="{5B61E6BF-1364-43C4-8405-5CB3B68034E2}" dt="2024-08-06T21:06:50.946" v="405" actId="13244"/>
          <ac:grpSpMkLst>
            <pc:docMk/>
            <pc:sldMk cId="0" sldId="273"/>
            <ac:grpSpMk id="27" creationId="{7C9A81B3-955E-FEF7-F5F1-A2A5F8AC53FF}"/>
          </ac:grpSpMkLst>
        </pc:grpChg>
        <pc:grpChg chg="add mod ord">
          <ac:chgData name="Matu Ihaka" userId="aa2e3569-72ae-483a-953a-881c897d2455" providerId="ADAL" clId="{5B61E6BF-1364-43C4-8405-5CB3B68034E2}" dt="2024-08-06T21:06:53.868" v="406" actId="13244"/>
          <ac:grpSpMkLst>
            <pc:docMk/>
            <pc:sldMk cId="0" sldId="273"/>
            <ac:grpSpMk id="28" creationId="{125D8B53-7A4D-DC90-8D9A-982179E1931C}"/>
          </ac:grpSpMkLst>
        </pc:grpChg>
        <pc:picChg chg="add mod">
          <ac:chgData name="Matu Ihaka" userId="aa2e3569-72ae-483a-953a-881c897d2455" providerId="ADAL" clId="{5B61E6BF-1364-43C4-8405-5CB3B68034E2}" dt="2024-08-19T21:34:56.796" v="698" actId="1076"/>
          <ac:picMkLst>
            <pc:docMk/>
            <pc:sldMk cId="0" sldId="273"/>
            <ac:picMk id="4" creationId="{D14FD3E2-4554-B80E-DDDA-D8BB6BEBCFD6}"/>
          </ac:picMkLst>
        </pc:picChg>
        <pc:picChg chg="mod topLvl">
          <ac:chgData name="Matu Ihaka" userId="aa2e3569-72ae-483a-953a-881c897d2455" providerId="ADAL" clId="{5B61E6BF-1364-43C4-8405-5CB3B68034E2}" dt="2024-08-06T20:36:45.003" v="126" actId="165"/>
          <ac:picMkLst>
            <pc:docMk/>
            <pc:sldMk cId="0" sldId="273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6:45.003" v="126" actId="165"/>
          <ac:picMkLst>
            <pc:docMk/>
            <pc:sldMk cId="0" sldId="273"/>
            <ac:picMk id="1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6:45.003" v="126" actId="165"/>
          <ac:picMkLst>
            <pc:docMk/>
            <pc:sldMk cId="0" sldId="273"/>
            <ac:picMk id="16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35:16.104" v="700" actId="1076"/>
          <ac:picMkLst>
            <pc:docMk/>
            <pc:sldMk cId="0" sldId="273"/>
            <ac:picMk id="29" creationId="{5CE3FE42-6FA6-9044-3E6F-3484AF03BEA7}"/>
          </ac:picMkLst>
        </pc:picChg>
        <pc:picChg chg="add mod">
          <ac:chgData name="Matu Ihaka" userId="aa2e3569-72ae-483a-953a-881c897d2455" providerId="ADAL" clId="{5B61E6BF-1364-43C4-8405-5CB3B68034E2}" dt="2024-08-22T23:13:38.037" v="795" actId="1076"/>
          <ac:picMkLst>
            <pc:docMk/>
            <pc:sldMk cId="0" sldId="273"/>
            <ac:picMk id="30" creationId="{92E67DCB-61EF-1278-C38C-81CBB71E7A51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2:10:12.471" v="1054"/>
        <pc:sldMkLst>
          <pc:docMk/>
          <pc:sldMk cId="0" sldId="274"/>
        </pc:sldMkLst>
        <pc:spChg chg="mod topLvl">
          <ac:chgData name="Matu Ihaka" userId="aa2e3569-72ae-483a-953a-881c897d2455" providerId="ADAL" clId="{5B61E6BF-1364-43C4-8405-5CB3B68034E2}" dt="2024-08-06T20:37:51.507" v="134" actId="164"/>
          <ac:spMkLst>
            <pc:docMk/>
            <pc:sldMk cId="0" sldId="274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8:06.378" v="136" actId="164"/>
          <ac:spMkLst>
            <pc:docMk/>
            <pc:sldMk cId="0" sldId="274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8:17.848" v="138" actId="164"/>
          <ac:spMkLst>
            <pc:docMk/>
            <pc:sldMk cId="0" sldId="274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7:38.932" v="133" actId="165"/>
          <ac:spMkLst>
            <pc:docMk/>
            <pc:sldMk cId="0" sldId="274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7:38.932" v="133" actId="165"/>
          <ac:spMkLst>
            <pc:docMk/>
            <pc:sldMk cId="0" sldId="274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7:38.932" v="133" actId="165"/>
          <ac:spMkLst>
            <pc:docMk/>
            <pc:sldMk cId="0" sldId="274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7:38.932" v="133" actId="165"/>
          <ac:spMkLst>
            <pc:docMk/>
            <pc:sldMk cId="0" sldId="274"/>
            <ac:spMk id="13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7:38.932" v="133" actId="165"/>
          <ac:spMkLst>
            <pc:docMk/>
            <pc:sldMk cId="0" sldId="274"/>
            <ac:spMk id="14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7:38.932" v="133" actId="165"/>
          <ac:spMkLst>
            <pc:docMk/>
            <pc:sldMk cId="0" sldId="274"/>
            <ac:spMk id="15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7:51.507" v="134" actId="164"/>
          <ac:spMkLst>
            <pc:docMk/>
            <pc:sldMk cId="0" sldId="274"/>
            <ac:spMk id="22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8:06.378" v="136" actId="164"/>
          <ac:spMkLst>
            <pc:docMk/>
            <pc:sldMk cId="0" sldId="274"/>
            <ac:spMk id="2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8:17.848" v="138" actId="164"/>
          <ac:spMkLst>
            <pc:docMk/>
            <pc:sldMk cId="0" sldId="274"/>
            <ac:spMk id="24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37:38.932" v="133" actId="165"/>
          <ac:grpSpMkLst>
            <pc:docMk/>
            <pc:sldMk cId="0" sldId="274"/>
            <ac:grpSpMk id="6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7:06.603" v="407" actId="13244"/>
          <ac:grpSpMkLst>
            <pc:docMk/>
            <pc:sldMk cId="0" sldId="274"/>
            <ac:grpSpMk id="27" creationId="{94E4DE30-0F81-0D44-5EED-78EC34EB1D7B}"/>
          </ac:grpSpMkLst>
        </pc:grpChg>
        <pc:grpChg chg="add mod ord">
          <ac:chgData name="Matu Ihaka" userId="aa2e3569-72ae-483a-953a-881c897d2455" providerId="ADAL" clId="{5B61E6BF-1364-43C4-8405-5CB3B68034E2}" dt="2024-08-06T21:07:09.182" v="408" actId="13244"/>
          <ac:grpSpMkLst>
            <pc:docMk/>
            <pc:sldMk cId="0" sldId="274"/>
            <ac:grpSpMk id="28" creationId="{FB2A09DC-A870-2BF1-94E4-53A73B47161C}"/>
          </ac:grpSpMkLst>
        </pc:grpChg>
        <pc:grpChg chg="add mod ord">
          <ac:chgData name="Matu Ihaka" userId="aa2e3569-72ae-483a-953a-881c897d2455" providerId="ADAL" clId="{5B61E6BF-1364-43C4-8405-5CB3B68034E2}" dt="2024-08-06T21:07:11.702" v="409" actId="13244"/>
          <ac:grpSpMkLst>
            <pc:docMk/>
            <pc:sldMk cId="0" sldId="274"/>
            <ac:grpSpMk id="29" creationId="{72DD6222-2AE4-0282-6E7C-74A13FD83A49}"/>
          </ac:grpSpMkLst>
        </pc:grpChg>
        <pc:picChg chg="add mod">
          <ac:chgData name="Matu Ihaka" userId="aa2e3569-72ae-483a-953a-881c897d2455" providerId="ADAL" clId="{5B61E6BF-1364-43C4-8405-5CB3B68034E2}" dt="2024-08-19T21:38:13.018" v="706" actId="1076"/>
          <ac:picMkLst>
            <pc:docMk/>
            <pc:sldMk cId="0" sldId="274"/>
            <ac:picMk id="6" creationId="{418D09CD-B3E1-5F3E-FCC2-FCFD1550B4FC}"/>
          </ac:picMkLst>
        </pc:picChg>
        <pc:picChg chg="mod topLvl">
          <ac:chgData name="Matu Ihaka" userId="aa2e3569-72ae-483a-953a-881c897d2455" providerId="ADAL" clId="{5B61E6BF-1364-43C4-8405-5CB3B68034E2}" dt="2024-08-06T20:37:38.932" v="133" actId="165"/>
          <ac:picMkLst>
            <pc:docMk/>
            <pc:sldMk cId="0" sldId="274"/>
            <ac:picMk id="16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7:38.932" v="133" actId="165"/>
          <ac:picMkLst>
            <pc:docMk/>
            <pc:sldMk cId="0" sldId="274"/>
            <ac:picMk id="17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37:38.932" v="133" actId="165"/>
          <ac:picMkLst>
            <pc:docMk/>
            <pc:sldMk cId="0" sldId="274"/>
            <ac:picMk id="18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19T21:38:39.475" v="708" actId="1076"/>
          <ac:picMkLst>
            <pc:docMk/>
            <pc:sldMk cId="0" sldId="274"/>
            <ac:picMk id="30" creationId="{0D5DC9CD-BA0E-C703-2FB2-04697B83FDCF}"/>
          </ac:picMkLst>
        </pc:picChg>
        <pc:picChg chg="add mod">
          <ac:chgData name="Matu Ihaka" userId="aa2e3569-72ae-483a-953a-881c897d2455" providerId="ADAL" clId="{5B61E6BF-1364-43C4-8405-5CB3B68034E2}" dt="2024-08-22T23:15:47.671" v="797" actId="1076"/>
          <ac:picMkLst>
            <pc:docMk/>
            <pc:sldMk cId="0" sldId="274"/>
            <ac:picMk id="31" creationId="{99ED441A-C939-98CD-3756-D245397B961C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2:10:38.547" v="1057"/>
        <pc:sldMkLst>
          <pc:docMk/>
          <pc:sldMk cId="0" sldId="275"/>
        </pc:sldMkLst>
        <pc:spChg chg="mod topLvl">
          <ac:chgData name="Matu Ihaka" userId="aa2e3569-72ae-483a-953a-881c897d2455" providerId="ADAL" clId="{5B61E6BF-1364-43C4-8405-5CB3B68034E2}" dt="2024-08-06T20:39:10.857" v="140" actId="165"/>
          <ac:spMkLst>
            <pc:docMk/>
            <pc:sldMk cId="0" sldId="275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39:20.939" v="141" actId="164"/>
          <ac:spMkLst>
            <pc:docMk/>
            <pc:sldMk cId="0" sldId="275"/>
            <ac:spMk id="6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9:20.939" v="141" actId="164"/>
          <ac:spMkLst>
            <pc:docMk/>
            <pc:sldMk cId="0" sldId="275"/>
            <ac:spMk id="8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39:20.939" v="141" actId="164"/>
          <ac:spMkLst>
            <pc:docMk/>
            <pc:sldMk cId="0" sldId="275"/>
            <ac:spMk id="9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39:10.857" v="140" actId="165"/>
          <ac:grpSpMkLst>
            <pc:docMk/>
            <pc:sldMk cId="0" sldId="275"/>
            <ac:grpSpMk id="4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7:33.714" v="411" actId="13244"/>
          <ac:grpSpMkLst>
            <pc:docMk/>
            <pc:sldMk cId="0" sldId="275"/>
            <ac:grpSpMk id="14" creationId="{843278FE-3982-F82D-C55E-C9475781097D}"/>
          </ac:grpSpMkLst>
        </pc:grpChg>
        <pc:picChg chg="add mod">
          <ac:chgData name="Matu Ihaka" userId="aa2e3569-72ae-483a-953a-881c897d2455" providerId="ADAL" clId="{5B61E6BF-1364-43C4-8405-5CB3B68034E2}" dt="2024-08-19T21:36:15.560" v="704" actId="1076"/>
          <ac:picMkLst>
            <pc:docMk/>
            <pc:sldMk cId="0" sldId="275"/>
            <ac:picMk id="4" creationId="{3866C87D-0438-FB61-BD26-E08D3B3AFBEA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2:11:21.611" v="1062"/>
        <pc:sldMkLst>
          <pc:docMk/>
          <pc:sldMk cId="0" sldId="276"/>
        </pc:sldMkLst>
        <pc:spChg chg="mod topLvl">
          <ac:chgData name="Matu Ihaka" userId="aa2e3569-72ae-483a-953a-881c897d2455" providerId="ADAL" clId="{5B61E6BF-1364-43C4-8405-5CB3B68034E2}" dt="2024-08-06T20:39:40.167" v="143" actId="165"/>
          <ac:spMkLst>
            <pc:docMk/>
            <pc:sldMk cId="0" sldId="276"/>
            <ac:spMk id="5" creationId="{00000000-0000-0000-0000-000000000000}"/>
          </ac:spMkLst>
        </pc:spChg>
        <pc:spChg chg="mod ord topLvl">
          <ac:chgData name="Matu Ihaka" userId="aa2e3569-72ae-483a-953a-881c897d2455" providerId="ADAL" clId="{5B61E6BF-1364-43C4-8405-5CB3B68034E2}" dt="2024-08-23T02:10:54.642" v="1059" actId="164"/>
          <ac:spMkLst>
            <pc:docMk/>
            <pc:sldMk cId="0" sldId="276"/>
            <ac:spMk id="6" creationId="{00000000-0000-0000-0000-000000000000}"/>
          </ac:spMkLst>
        </pc:spChg>
        <pc:spChg chg="mod ord topLvl">
          <ac:chgData name="Matu Ihaka" userId="aa2e3569-72ae-483a-953a-881c897d2455" providerId="ADAL" clId="{5B61E6BF-1364-43C4-8405-5CB3B68034E2}" dt="2024-08-23T02:10:54.642" v="1059" actId="164"/>
          <ac:spMkLst>
            <pc:docMk/>
            <pc:sldMk cId="0" sldId="276"/>
            <ac:spMk id="8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28:24.450" v="625" actId="166"/>
          <ac:spMkLst>
            <pc:docMk/>
            <pc:sldMk cId="0" sldId="276"/>
            <ac:spMk id="9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39:40.167" v="143" actId="165"/>
          <ac:grpSpMkLst>
            <pc:docMk/>
            <pc:sldMk cId="0" sldId="276"/>
            <ac:grpSpMk id="4" creationId="{00000000-0000-0000-0000-000000000000}"/>
          </ac:grpSpMkLst>
        </pc:grpChg>
        <pc:grpChg chg="add mod">
          <ac:chgData name="Matu Ihaka" userId="aa2e3569-72ae-483a-953a-881c897d2455" providerId="ADAL" clId="{5B61E6BF-1364-43C4-8405-5CB3B68034E2}" dt="2024-08-23T02:10:54.642" v="1059" actId="164"/>
          <ac:grpSpMkLst>
            <pc:docMk/>
            <pc:sldMk cId="0" sldId="276"/>
            <ac:grpSpMk id="12" creationId="{9ACB9620-7542-0C08-E9C4-FDDA27D59702}"/>
          </ac:grpSpMkLst>
        </pc:grpChg>
        <pc:grpChg chg="add del mod ord">
          <ac:chgData name="Matu Ihaka" userId="aa2e3569-72ae-483a-953a-881c897d2455" providerId="ADAL" clId="{5B61E6BF-1364-43C4-8405-5CB3B68034E2}" dt="2024-08-06T21:28:04.032" v="624" actId="165"/>
          <ac:grpSpMkLst>
            <pc:docMk/>
            <pc:sldMk cId="0" sldId="276"/>
            <ac:grpSpMk id="12" creationId="{FADD08CD-D612-8492-D479-8BB5A99EF322}"/>
          </ac:grpSpMkLst>
        </pc:grpChg>
        <pc:picChg chg="add mod">
          <ac:chgData name="Matu Ihaka" userId="aa2e3569-72ae-483a-953a-881c897d2455" providerId="ADAL" clId="{5B61E6BF-1364-43C4-8405-5CB3B68034E2}" dt="2024-08-19T21:35:53.293" v="702" actId="1076"/>
          <ac:picMkLst>
            <pc:docMk/>
            <pc:sldMk cId="0" sldId="276"/>
            <ac:picMk id="4" creationId="{C2994ADD-CF32-6978-B98F-A392BA3C1106}"/>
          </ac:picMkLst>
        </pc:picChg>
      </pc:sldChg>
      <pc:sldChg chg="delSp modSp mod delAnim modAnim">
        <pc:chgData name="Matu Ihaka" userId="aa2e3569-72ae-483a-953a-881c897d2455" providerId="ADAL" clId="{5B61E6BF-1364-43C4-8405-5CB3B68034E2}" dt="2024-08-23T02:18:31.706" v="1081"/>
        <pc:sldMkLst>
          <pc:docMk/>
          <pc:sldMk cId="0" sldId="277"/>
        </pc:sldMkLst>
        <pc:spChg chg="mod">
          <ac:chgData name="Matu Ihaka" userId="aa2e3569-72ae-483a-953a-881c897d2455" providerId="ADAL" clId="{5B61E6BF-1364-43C4-8405-5CB3B68034E2}" dt="2024-08-06T20:41:38.890" v="149" actId="962"/>
          <ac:spMkLst>
            <pc:docMk/>
            <pc:sldMk cId="0" sldId="277"/>
            <ac:spMk id="7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41:46.602" v="150" actId="962"/>
          <ac:spMkLst>
            <pc:docMk/>
            <pc:sldMk cId="0" sldId="277"/>
            <ac:spMk id="8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41:52.400" v="151" actId="962"/>
          <ac:spMkLst>
            <pc:docMk/>
            <pc:sldMk cId="0" sldId="277"/>
            <ac:spMk id="9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41:59.511" v="152" actId="962"/>
          <ac:spMkLst>
            <pc:docMk/>
            <pc:sldMk cId="0" sldId="277"/>
            <ac:spMk id="10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42:16.599" v="154" actId="962"/>
          <ac:spMkLst>
            <pc:docMk/>
            <pc:sldMk cId="0" sldId="277"/>
            <ac:spMk id="11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42:37.974" v="156" actId="962"/>
          <ac:spMkLst>
            <pc:docMk/>
            <pc:sldMk cId="0" sldId="277"/>
            <ac:spMk id="12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42:45.784" v="157" actId="962"/>
          <ac:spMkLst>
            <pc:docMk/>
            <pc:sldMk cId="0" sldId="277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23T02:16:15.659" v="1075" actId="962"/>
          <ac:spMkLst>
            <pc:docMk/>
            <pc:sldMk cId="0" sldId="277"/>
            <ac:spMk id="14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42:30.835" v="155" actId="962"/>
          <ac:spMkLst>
            <pc:docMk/>
            <pc:sldMk cId="0" sldId="277"/>
            <ac:spMk id="15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42:07.780" v="153" actId="962"/>
          <ac:spMkLst>
            <pc:docMk/>
            <pc:sldMk cId="0" sldId="277"/>
            <ac:spMk id="16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7:44.463" v="413" actId="13244"/>
          <ac:spMkLst>
            <pc:docMk/>
            <pc:sldMk cId="0" sldId="277"/>
            <ac:spMk id="17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7:41.884" v="412" actId="13244"/>
          <ac:spMkLst>
            <pc:docMk/>
            <pc:sldMk cId="0" sldId="277"/>
            <ac:spMk id="18" creationId="{00000000-0000-0000-0000-000000000000}"/>
          </ac:spMkLst>
        </pc:spChg>
        <pc:picChg chg="mod">
          <ac:chgData name="Matu Ihaka" userId="aa2e3569-72ae-483a-953a-881c897d2455" providerId="ADAL" clId="{5B61E6BF-1364-43C4-8405-5CB3B68034E2}" dt="2024-08-23T00:57:10.540" v="883" actId="1076"/>
          <ac:picMkLst>
            <pc:docMk/>
            <pc:sldMk cId="0" sldId="277"/>
            <ac:picMk id="19" creationId="{BEE45C7C-C13A-3E80-E5F0-C9BB1BE0A494}"/>
          </ac:picMkLst>
        </pc:picChg>
        <pc:picChg chg="mod">
          <ac:chgData name="Matu Ihaka" userId="aa2e3569-72ae-483a-953a-881c897d2455" providerId="ADAL" clId="{5B61E6BF-1364-43C4-8405-5CB3B68034E2}" dt="2024-08-23T00:59:38.270" v="891" actId="1038"/>
          <ac:picMkLst>
            <pc:docMk/>
            <pc:sldMk cId="0" sldId="277"/>
            <ac:picMk id="20" creationId="{1576A74E-95D7-206C-E75F-4E7F8EFB52B3}"/>
          </ac:picMkLst>
        </pc:picChg>
        <pc:picChg chg="del">
          <ac:chgData name="Matu Ihaka" userId="aa2e3569-72ae-483a-953a-881c897d2455" providerId="ADAL" clId="{5B61E6BF-1364-43C4-8405-5CB3B68034E2}" dt="2024-08-23T00:58:05.879" v="884" actId="478"/>
          <ac:picMkLst>
            <pc:docMk/>
            <pc:sldMk cId="0" sldId="277"/>
            <ac:picMk id="20" creationId="{4DA3F82A-9805-988A-0734-219A13E9E73F}"/>
          </ac:picMkLst>
        </pc:picChg>
        <pc:picChg chg="mod">
          <ac:chgData name="Matu Ihaka" userId="aa2e3569-72ae-483a-953a-881c897d2455" providerId="ADAL" clId="{5B61E6BF-1364-43C4-8405-5CB3B68034E2}" dt="2024-08-23T00:58:41.993" v="885" actId="1076"/>
          <ac:picMkLst>
            <pc:docMk/>
            <pc:sldMk cId="0" sldId="277"/>
            <ac:picMk id="21" creationId="{B426652E-DE61-3D70-4BFB-5B7BA2ED3EFA}"/>
          </ac:picMkLst>
        </pc:picChg>
        <pc:picChg chg="mod">
          <ac:chgData name="Matu Ihaka" userId="aa2e3569-72ae-483a-953a-881c897d2455" providerId="ADAL" clId="{5B61E6BF-1364-43C4-8405-5CB3B68034E2}" dt="2024-08-23T01:00:31.914" v="892" actId="1076"/>
          <ac:picMkLst>
            <pc:docMk/>
            <pc:sldMk cId="0" sldId="277"/>
            <ac:picMk id="22" creationId="{F6AC54F7-DD13-90C1-1C8A-89F0C40A4FF6}"/>
          </ac:picMkLst>
        </pc:picChg>
        <pc:picChg chg="del">
          <ac:chgData name="Matu Ihaka" userId="aa2e3569-72ae-483a-953a-881c897d2455" providerId="ADAL" clId="{5B61E6BF-1364-43C4-8405-5CB3B68034E2}" dt="2024-08-23T01:01:24.289" v="893" actId="478"/>
          <ac:picMkLst>
            <pc:docMk/>
            <pc:sldMk cId="0" sldId="277"/>
            <ac:picMk id="23" creationId="{C72CF309-6DAD-03BA-4B2A-DB4B6672F93C}"/>
          </ac:picMkLst>
        </pc:picChg>
        <pc:picChg chg="mod">
          <ac:chgData name="Matu Ihaka" userId="aa2e3569-72ae-483a-953a-881c897d2455" providerId="ADAL" clId="{5B61E6BF-1364-43C4-8405-5CB3B68034E2}" dt="2024-08-23T01:02:05.287" v="894" actId="1076"/>
          <ac:picMkLst>
            <pc:docMk/>
            <pc:sldMk cId="0" sldId="277"/>
            <ac:picMk id="24" creationId="{99EA4428-5343-E387-CD11-B4947DACBEA2}"/>
          </ac:picMkLst>
        </pc:picChg>
        <pc:picChg chg="mod">
          <ac:chgData name="Matu Ihaka" userId="aa2e3569-72ae-483a-953a-881c897d2455" providerId="ADAL" clId="{5B61E6BF-1364-43C4-8405-5CB3B68034E2}" dt="2024-08-23T01:02:52.292" v="895" actId="1076"/>
          <ac:picMkLst>
            <pc:docMk/>
            <pc:sldMk cId="0" sldId="277"/>
            <ac:picMk id="25" creationId="{29549775-F530-1643-9F6C-863C2D9E4D5A}"/>
          </ac:picMkLst>
        </pc:picChg>
        <pc:picChg chg="mod">
          <ac:chgData name="Matu Ihaka" userId="aa2e3569-72ae-483a-953a-881c897d2455" providerId="ADAL" clId="{5B61E6BF-1364-43C4-8405-5CB3B68034E2}" dt="2024-08-23T01:04:02.582" v="896" actId="1076"/>
          <ac:picMkLst>
            <pc:docMk/>
            <pc:sldMk cId="0" sldId="277"/>
            <ac:picMk id="26" creationId="{88F895B2-790D-7FA1-A8F6-CDE96A2CF85C}"/>
          </ac:picMkLst>
        </pc:picChg>
        <pc:picChg chg="mod">
          <ac:chgData name="Matu Ihaka" userId="aa2e3569-72ae-483a-953a-881c897d2455" providerId="ADAL" clId="{5B61E6BF-1364-43C4-8405-5CB3B68034E2}" dt="2024-08-23T01:04:51.784" v="897" actId="1076"/>
          <ac:picMkLst>
            <pc:docMk/>
            <pc:sldMk cId="0" sldId="277"/>
            <ac:picMk id="27" creationId="{4BD91D95-79DE-92ED-FA3D-65AEC65BE19C}"/>
          </ac:picMkLst>
        </pc:picChg>
        <pc:picChg chg="mod">
          <ac:chgData name="Matu Ihaka" userId="aa2e3569-72ae-483a-953a-881c897d2455" providerId="ADAL" clId="{5B61E6BF-1364-43C4-8405-5CB3B68034E2}" dt="2024-08-23T01:07:14.318" v="900" actId="1076"/>
          <ac:picMkLst>
            <pc:docMk/>
            <pc:sldMk cId="0" sldId="277"/>
            <ac:picMk id="28" creationId="{413642BE-78BF-9907-6773-AE0803A8EC25}"/>
          </ac:picMkLst>
        </pc:picChg>
        <pc:picChg chg="mod">
          <ac:chgData name="Matu Ihaka" userId="aa2e3569-72ae-483a-953a-881c897d2455" providerId="ADAL" clId="{5B61E6BF-1364-43C4-8405-5CB3B68034E2}" dt="2024-08-23T01:06:48.467" v="899" actId="1076"/>
          <ac:picMkLst>
            <pc:docMk/>
            <pc:sldMk cId="0" sldId="277"/>
            <ac:picMk id="29" creationId="{EDC10EDD-1380-138F-4603-7F2FC460C30F}"/>
          </ac:picMkLst>
        </pc:picChg>
      </pc:sldChg>
      <pc:sldChg chg="addSp delSp modSp mod modAnim">
        <pc:chgData name="Matu Ihaka" userId="aa2e3569-72ae-483a-953a-881c897d2455" providerId="ADAL" clId="{5B61E6BF-1364-43C4-8405-5CB3B68034E2}" dt="2024-08-23T02:02:06.573" v="1009"/>
        <pc:sldMkLst>
          <pc:docMk/>
          <pc:sldMk cId="4163493824" sldId="279"/>
        </pc:sldMkLst>
        <pc:spChg chg="mod topLvl">
          <ac:chgData name="Matu Ihaka" userId="aa2e3569-72ae-483a-953a-881c897d2455" providerId="ADAL" clId="{5B61E6BF-1364-43C4-8405-5CB3B68034E2}" dt="2024-08-06T20:28:31.119" v="72" actId="164"/>
          <ac:spMkLst>
            <pc:docMk/>
            <pc:sldMk cId="4163493824" sldId="279"/>
            <ac:spMk id="5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8:43.359" v="74" actId="164"/>
          <ac:spMkLst>
            <pc:docMk/>
            <pc:sldMk cId="4163493824" sldId="279"/>
            <ac:spMk id="6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8:54.531" v="76" actId="164"/>
          <ac:spMkLst>
            <pc:docMk/>
            <pc:sldMk cId="4163493824" sldId="279"/>
            <ac:spMk id="7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6:57.843" v="65" actId="165"/>
          <ac:spMkLst>
            <pc:docMk/>
            <pc:sldMk cId="4163493824" sldId="279"/>
            <ac:spMk id="8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6:57.843" v="65" actId="165"/>
          <ac:spMkLst>
            <pc:docMk/>
            <pc:sldMk cId="4163493824" sldId="279"/>
            <ac:spMk id="9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6:57.843" v="65" actId="165"/>
          <ac:spMkLst>
            <pc:docMk/>
            <pc:sldMk cId="4163493824" sldId="279"/>
            <ac:spMk id="10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6:57.843" v="65" actId="165"/>
          <ac:spMkLst>
            <pc:docMk/>
            <pc:sldMk cId="4163493824" sldId="279"/>
            <ac:spMk id="11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6:57.843" v="65" actId="165"/>
          <ac:spMkLst>
            <pc:docMk/>
            <pc:sldMk cId="4163493824" sldId="279"/>
            <ac:spMk id="12" creationId="{00000000-0000-0000-0000-000000000000}"/>
          </ac:spMkLst>
        </pc:spChg>
        <pc:spChg chg="mod topLvl">
          <ac:chgData name="Matu Ihaka" userId="aa2e3569-72ae-483a-953a-881c897d2455" providerId="ADAL" clId="{5B61E6BF-1364-43C4-8405-5CB3B68034E2}" dt="2024-08-06T20:26:57.843" v="65" actId="165"/>
          <ac:spMkLst>
            <pc:docMk/>
            <pc:sldMk cId="4163493824" sldId="279"/>
            <ac:spMk id="13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8:31.119" v="72" actId="164"/>
          <ac:spMkLst>
            <pc:docMk/>
            <pc:sldMk cId="4163493824" sldId="279"/>
            <ac:spMk id="18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8:43.359" v="74" actId="164"/>
          <ac:spMkLst>
            <pc:docMk/>
            <pc:sldMk cId="4163493824" sldId="279"/>
            <ac:spMk id="19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8:54.531" v="76" actId="164"/>
          <ac:spMkLst>
            <pc:docMk/>
            <pc:sldMk cId="4163493824" sldId="279"/>
            <ac:spMk id="20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2:53.900" v="366" actId="13244"/>
          <ac:spMkLst>
            <pc:docMk/>
            <pc:sldMk cId="4163493824" sldId="279"/>
            <ac:spMk id="24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8:18.429" v="70" actId="962"/>
          <ac:spMkLst>
            <pc:docMk/>
            <pc:sldMk cId="4163493824" sldId="279"/>
            <ac:spMk id="25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8:10.813" v="69" actId="962"/>
          <ac:spMkLst>
            <pc:docMk/>
            <pc:sldMk cId="4163493824" sldId="279"/>
            <ac:spMk id="26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2:56.120" v="367" actId="13244"/>
          <ac:spMkLst>
            <pc:docMk/>
            <pc:sldMk cId="4163493824" sldId="279"/>
            <ac:spMk id="27" creationId="{00000000-0000-0000-0000-000000000000}"/>
          </ac:spMkLst>
        </pc:spChg>
        <pc:spChg chg="mod ord">
          <ac:chgData name="Matu Ihaka" userId="aa2e3569-72ae-483a-953a-881c897d2455" providerId="ADAL" clId="{5B61E6BF-1364-43C4-8405-5CB3B68034E2}" dt="2024-08-06T21:02:58.270" v="368" actId="13244"/>
          <ac:spMkLst>
            <pc:docMk/>
            <pc:sldMk cId="4163493824" sldId="279"/>
            <ac:spMk id="28" creationId="{00000000-0000-0000-0000-000000000000}"/>
          </ac:spMkLst>
        </pc:spChg>
        <pc:spChg chg="mod">
          <ac:chgData name="Matu Ihaka" userId="aa2e3569-72ae-483a-953a-881c897d2455" providerId="ADAL" clId="{5B61E6BF-1364-43C4-8405-5CB3B68034E2}" dt="2024-08-06T20:27:54.357" v="67" actId="962"/>
          <ac:spMkLst>
            <pc:docMk/>
            <pc:sldMk cId="4163493824" sldId="279"/>
            <ac:spMk id="29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2:48.939" v="364" actId="13244"/>
          <ac:spMkLst>
            <pc:docMk/>
            <pc:sldMk cId="4163493824" sldId="279"/>
            <ac:spMk id="30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2:51.257" v="365" actId="13244"/>
          <ac:spMkLst>
            <pc:docMk/>
            <pc:sldMk cId="4163493824" sldId="279"/>
            <ac:spMk id="31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2:46.905" v="363" actId="13244"/>
          <ac:spMkLst>
            <pc:docMk/>
            <pc:sldMk cId="4163493824" sldId="279"/>
            <ac:spMk id="32" creationId="{00000000-0000-0000-0000-000000000000}"/>
          </ac:spMkLst>
        </pc:spChg>
        <pc:spChg chg="ord">
          <ac:chgData name="Matu Ihaka" userId="aa2e3569-72ae-483a-953a-881c897d2455" providerId="ADAL" clId="{5B61E6BF-1364-43C4-8405-5CB3B68034E2}" dt="2024-08-06T21:02:44.838" v="362" actId="13244"/>
          <ac:spMkLst>
            <pc:docMk/>
            <pc:sldMk cId="4163493824" sldId="279"/>
            <ac:spMk id="33" creationId="{00000000-0000-0000-0000-000000000000}"/>
          </ac:spMkLst>
        </pc:spChg>
        <pc:grpChg chg="del">
          <ac:chgData name="Matu Ihaka" userId="aa2e3569-72ae-483a-953a-881c897d2455" providerId="ADAL" clId="{5B61E6BF-1364-43C4-8405-5CB3B68034E2}" dt="2024-08-06T20:26:57.843" v="65" actId="165"/>
          <ac:grpSpMkLst>
            <pc:docMk/>
            <pc:sldMk cId="4163493824" sldId="279"/>
            <ac:grpSpMk id="4" creationId="{00000000-0000-0000-0000-000000000000}"/>
          </ac:grpSpMkLst>
        </pc:grpChg>
        <pc:grpChg chg="add mod ord">
          <ac:chgData name="Matu Ihaka" userId="aa2e3569-72ae-483a-953a-881c897d2455" providerId="ADAL" clId="{5B61E6BF-1364-43C4-8405-5CB3B68034E2}" dt="2024-08-06T21:02:38.522" v="359" actId="13244"/>
          <ac:grpSpMkLst>
            <pc:docMk/>
            <pc:sldMk cId="4163493824" sldId="279"/>
            <ac:grpSpMk id="34" creationId="{08A328A4-81F1-AEBC-F4A4-15F8C96051AD}"/>
          </ac:grpSpMkLst>
        </pc:grpChg>
        <pc:grpChg chg="add mod ord">
          <ac:chgData name="Matu Ihaka" userId="aa2e3569-72ae-483a-953a-881c897d2455" providerId="ADAL" clId="{5B61E6BF-1364-43C4-8405-5CB3B68034E2}" dt="2024-08-06T21:02:40.837" v="360" actId="13244"/>
          <ac:grpSpMkLst>
            <pc:docMk/>
            <pc:sldMk cId="4163493824" sldId="279"/>
            <ac:grpSpMk id="35" creationId="{D1D49C2E-8216-09F4-9258-79881242FF85}"/>
          </ac:grpSpMkLst>
        </pc:grpChg>
        <pc:grpChg chg="add mod ord">
          <ac:chgData name="Matu Ihaka" userId="aa2e3569-72ae-483a-953a-881c897d2455" providerId="ADAL" clId="{5B61E6BF-1364-43C4-8405-5CB3B68034E2}" dt="2024-08-06T21:02:43.152" v="361" actId="13244"/>
          <ac:grpSpMkLst>
            <pc:docMk/>
            <pc:sldMk cId="4163493824" sldId="279"/>
            <ac:grpSpMk id="36" creationId="{CD6D13E1-87E9-4E0C-ADDE-9942A690C809}"/>
          </ac:grpSpMkLst>
        </pc:grpChg>
        <pc:picChg chg="add mod">
          <ac:chgData name="Matu Ihaka" userId="aa2e3569-72ae-483a-953a-881c897d2455" providerId="ADAL" clId="{5B61E6BF-1364-43C4-8405-5CB3B68034E2}" dt="2024-08-19T21:14:22.685" v="678" actId="1076"/>
          <ac:picMkLst>
            <pc:docMk/>
            <pc:sldMk cId="4163493824" sldId="279"/>
            <ac:picMk id="4" creationId="{86142AC2-11D5-BFBD-C927-B94875D90342}"/>
          </ac:picMkLst>
        </pc:picChg>
        <pc:picChg chg="mod topLvl">
          <ac:chgData name="Matu Ihaka" userId="aa2e3569-72ae-483a-953a-881c897d2455" providerId="ADAL" clId="{5B61E6BF-1364-43C4-8405-5CB3B68034E2}" dt="2024-08-06T20:26:57.843" v="65" actId="165"/>
          <ac:picMkLst>
            <pc:docMk/>
            <pc:sldMk cId="4163493824" sldId="279"/>
            <ac:picMk id="14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6:57.843" v="65" actId="165"/>
          <ac:picMkLst>
            <pc:docMk/>
            <pc:sldMk cId="4163493824" sldId="279"/>
            <ac:picMk id="15" creationId="{00000000-0000-0000-0000-000000000000}"/>
          </ac:picMkLst>
        </pc:picChg>
        <pc:picChg chg="mod topLvl">
          <ac:chgData name="Matu Ihaka" userId="aa2e3569-72ae-483a-953a-881c897d2455" providerId="ADAL" clId="{5B61E6BF-1364-43C4-8405-5CB3B68034E2}" dt="2024-08-06T20:26:57.843" v="65" actId="165"/>
          <ac:picMkLst>
            <pc:docMk/>
            <pc:sldMk cId="4163493824" sldId="279"/>
            <ac:picMk id="16" creationId="{00000000-0000-0000-0000-000000000000}"/>
          </ac:picMkLst>
        </pc:picChg>
        <pc:picChg chg="add mod">
          <ac:chgData name="Matu Ihaka" userId="aa2e3569-72ae-483a-953a-881c897d2455" providerId="ADAL" clId="{5B61E6BF-1364-43C4-8405-5CB3B68034E2}" dt="2024-08-22T23:10:35.132" v="783" actId="1076"/>
          <ac:picMkLst>
            <pc:docMk/>
            <pc:sldMk cId="4163493824" sldId="279"/>
            <ac:picMk id="37" creationId="{86810941-7835-A13F-32D8-7AD79666E5FD}"/>
          </ac:picMkLst>
        </pc:picChg>
        <pc:picChg chg="add mod">
          <ac:chgData name="Matu Ihaka" userId="aa2e3569-72ae-483a-953a-881c897d2455" providerId="ADAL" clId="{5B61E6BF-1364-43C4-8405-5CB3B68034E2}" dt="2024-08-22T23:10:29.595" v="782" actId="1076"/>
          <ac:picMkLst>
            <pc:docMk/>
            <pc:sldMk cId="4163493824" sldId="279"/>
            <ac:picMk id="38" creationId="{990DCC97-28C1-D0B9-BDEE-822087BDF4D7}"/>
          </ac:picMkLst>
        </pc:picChg>
        <pc:picChg chg="add mod">
          <ac:chgData name="Matu Ihaka" userId="aa2e3569-72ae-483a-953a-881c897d2455" providerId="ADAL" clId="{5B61E6BF-1364-43C4-8405-5CB3B68034E2}" dt="2024-08-22T23:33:54.773" v="826" actId="1076"/>
          <ac:picMkLst>
            <pc:docMk/>
            <pc:sldMk cId="4163493824" sldId="279"/>
            <ac:picMk id="39" creationId="{0C4F796E-7A4A-864F-CB25-21C15A5F1888}"/>
          </ac:picMkLst>
        </pc:picChg>
        <pc:picChg chg="add mod">
          <ac:chgData name="Matu Ihaka" userId="aa2e3569-72ae-483a-953a-881c897d2455" providerId="ADAL" clId="{5B61E6BF-1364-43C4-8405-5CB3B68034E2}" dt="2024-08-22T23:34:19.285" v="828" actId="1076"/>
          <ac:picMkLst>
            <pc:docMk/>
            <pc:sldMk cId="4163493824" sldId="279"/>
            <ac:picMk id="40" creationId="{B4F5B819-BF19-5EDB-6B74-DF91E41C7406}"/>
          </ac:picMkLst>
        </pc:picChg>
        <pc:picChg chg="add mod">
          <ac:chgData name="Matu Ihaka" userId="aa2e3569-72ae-483a-953a-881c897d2455" providerId="ADAL" clId="{5B61E6BF-1364-43C4-8405-5CB3B68034E2}" dt="2024-08-22T23:34:52.388" v="830" actId="1076"/>
          <ac:picMkLst>
            <pc:docMk/>
            <pc:sldMk cId="4163493824" sldId="279"/>
            <ac:picMk id="41" creationId="{5040E9FB-DFA7-D866-68AE-B27E1F51CA55}"/>
          </ac:picMkLst>
        </pc:picChg>
        <pc:picChg chg="add mod">
          <ac:chgData name="Matu Ihaka" userId="aa2e3569-72ae-483a-953a-881c897d2455" providerId="ADAL" clId="{5B61E6BF-1364-43C4-8405-5CB3B68034E2}" dt="2024-08-22T23:35:13.955" v="832" actId="1076"/>
          <ac:picMkLst>
            <pc:docMk/>
            <pc:sldMk cId="4163493824" sldId="279"/>
            <ac:picMk id="42" creationId="{E319FA13-EB0A-C010-A2D0-F0B9E57B4D9E}"/>
          </ac:picMkLst>
        </pc:picChg>
        <pc:picChg chg="add mod">
          <ac:chgData name="Matu Ihaka" userId="aa2e3569-72ae-483a-953a-881c897d2455" providerId="ADAL" clId="{5B61E6BF-1364-43C4-8405-5CB3B68034E2}" dt="2024-08-22T23:35:46.170" v="834" actId="1076"/>
          <ac:picMkLst>
            <pc:docMk/>
            <pc:sldMk cId="4163493824" sldId="279"/>
            <ac:picMk id="43" creationId="{BCB472E0-D8DB-BCC5-E64A-582A90A0C732}"/>
          </ac:picMkLst>
        </pc:picChg>
        <pc:picChg chg="add mod">
          <ac:chgData name="Matu Ihaka" userId="aa2e3569-72ae-483a-953a-881c897d2455" providerId="ADAL" clId="{5B61E6BF-1364-43C4-8405-5CB3B68034E2}" dt="2024-08-22T23:36:09.862" v="836" actId="1076"/>
          <ac:picMkLst>
            <pc:docMk/>
            <pc:sldMk cId="4163493824" sldId="279"/>
            <ac:picMk id="44" creationId="{BDFC020C-1527-A49A-1124-3CF997FB87D0}"/>
          </ac:picMkLst>
        </pc:picChg>
      </pc:sldChg>
    </pc:docChg>
  </pc:docChgLst>
  <pc:docChgLst>
    <pc:chgData name="Matu Ihaka" userId="aa2e3569-72ae-483a-953a-881c897d2455" providerId="ADAL" clId="{311C9E6E-F05C-4AE8-9B22-41C46094211A}"/>
    <pc:docChg chg="modSld">
      <pc:chgData name="Matu Ihaka" userId="aa2e3569-72ae-483a-953a-881c897d2455" providerId="ADAL" clId="{311C9E6E-F05C-4AE8-9B22-41C46094211A}" dt="2024-08-26T22:11:13.843" v="91"/>
      <pc:docMkLst>
        <pc:docMk/>
      </pc:docMkLst>
      <pc:sldChg chg="modAnim">
        <pc:chgData name="Matu Ihaka" userId="aa2e3569-72ae-483a-953a-881c897d2455" providerId="ADAL" clId="{311C9E6E-F05C-4AE8-9B22-41C46094211A}" dt="2024-08-26T21:06:10.577" v="5"/>
        <pc:sldMkLst>
          <pc:docMk/>
          <pc:sldMk cId="0" sldId="260"/>
        </pc:sldMkLst>
      </pc:sldChg>
      <pc:sldChg chg="modAnim">
        <pc:chgData name="Matu Ihaka" userId="aa2e3569-72ae-483a-953a-881c897d2455" providerId="ADAL" clId="{311C9E6E-F05C-4AE8-9B22-41C46094211A}" dt="2024-08-26T21:06:38.754" v="8"/>
        <pc:sldMkLst>
          <pc:docMk/>
          <pc:sldMk cId="0" sldId="261"/>
        </pc:sldMkLst>
      </pc:sldChg>
      <pc:sldChg chg="modAnim">
        <pc:chgData name="Matu Ihaka" userId="aa2e3569-72ae-483a-953a-881c897d2455" providerId="ADAL" clId="{311C9E6E-F05C-4AE8-9B22-41C46094211A}" dt="2024-08-26T21:04:58.575" v="2"/>
        <pc:sldMkLst>
          <pc:docMk/>
          <pc:sldMk cId="0" sldId="262"/>
        </pc:sldMkLst>
      </pc:sldChg>
      <pc:sldChg chg="modAnim">
        <pc:chgData name="Matu Ihaka" userId="aa2e3569-72ae-483a-953a-881c897d2455" providerId="ADAL" clId="{311C9E6E-F05C-4AE8-9B22-41C46094211A}" dt="2024-08-26T21:07:45.873" v="11"/>
        <pc:sldMkLst>
          <pc:docMk/>
          <pc:sldMk cId="0" sldId="263"/>
        </pc:sldMkLst>
      </pc:sldChg>
      <pc:sldChg chg="modAnim">
        <pc:chgData name="Matu Ihaka" userId="aa2e3569-72ae-483a-953a-881c897d2455" providerId="ADAL" clId="{311C9E6E-F05C-4AE8-9B22-41C46094211A}" dt="2024-08-26T21:08:14.091" v="14"/>
        <pc:sldMkLst>
          <pc:docMk/>
          <pc:sldMk cId="0" sldId="264"/>
        </pc:sldMkLst>
      </pc:sldChg>
      <pc:sldChg chg="modTransition modAnim">
        <pc:chgData name="Matu Ihaka" userId="aa2e3569-72ae-483a-953a-881c897d2455" providerId="ADAL" clId="{311C9E6E-F05C-4AE8-9B22-41C46094211A}" dt="2024-08-26T22:11:13.843" v="91"/>
        <pc:sldMkLst>
          <pc:docMk/>
          <pc:sldMk cId="0" sldId="265"/>
        </pc:sldMkLst>
      </pc:sldChg>
      <pc:sldChg chg="modAnim">
        <pc:chgData name="Matu Ihaka" userId="aa2e3569-72ae-483a-953a-881c897d2455" providerId="ADAL" clId="{311C9E6E-F05C-4AE8-9B22-41C46094211A}" dt="2024-08-26T21:08:57.813" v="20"/>
        <pc:sldMkLst>
          <pc:docMk/>
          <pc:sldMk cId="0" sldId="266"/>
        </pc:sldMkLst>
      </pc:sldChg>
      <pc:sldChg chg="modAnim">
        <pc:chgData name="Matu Ihaka" userId="aa2e3569-72ae-483a-953a-881c897d2455" providerId="ADAL" clId="{311C9E6E-F05C-4AE8-9B22-41C46094211A}" dt="2024-08-26T21:09:14.284" v="23"/>
        <pc:sldMkLst>
          <pc:docMk/>
          <pc:sldMk cId="0" sldId="267"/>
        </pc:sldMkLst>
      </pc:sldChg>
      <pc:sldChg chg="modAnim">
        <pc:chgData name="Matu Ihaka" userId="aa2e3569-72ae-483a-953a-881c897d2455" providerId="ADAL" clId="{311C9E6E-F05C-4AE8-9B22-41C46094211A}" dt="2024-08-26T21:09:56.318" v="26"/>
        <pc:sldMkLst>
          <pc:docMk/>
          <pc:sldMk cId="0" sldId="269"/>
        </pc:sldMkLst>
      </pc:sldChg>
      <pc:sldChg chg="modAnim">
        <pc:chgData name="Matu Ihaka" userId="aa2e3569-72ae-483a-953a-881c897d2455" providerId="ADAL" clId="{311C9E6E-F05C-4AE8-9B22-41C46094211A}" dt="2024-08-26T21:22:32.917" v="46"/>
        <pc:sldMkLst>
          <pc:docMk/>
          <pc:sldMk cId="0" sldId="270"/>
        </pc:sldMkLst>
      </pc:sldChg>
      <pc:sldChg chg="addSp modSp mod modAnim">
        <pc:chgData name="Matu Ihaka" userId="aa2e3569-72ae-483a-953a-881c897d2455" providerId="ADAL" clId="{311C9E6E-F05C-4AE8-9B22-41C46094211A}" dt="2024-08-26T21:29:51.686" v="90"/>
        <pc:sldMkLst>
          <pc:docMk/>
          <pc:sldMk cId="0" sldId="271"/>
        </pc:sldMkLst>
        <pc:spChg chg="mod">
          <ac:chgData name="Matu Ihaka" userId="aa2e3569-72ae-483a-953a-881c897d2455" providerId="ADAL" clId="{311C9E6E-F05C-4AE8-9B22-41C46094211A}" dt="2024-08-26T21:11:47.339" v="39" actId="20577"/>
          <ac:spMkLst>
            <pc:docMk/>
            <pc:sldMk cId="0" sldId="271"/>
            <ac:spMk id="19" creationId="{00000000-0000-0000-0000-000000000000}"/>
          </ac:spMkLst>
        </pc:spChg>
        <pc:spChg chg="mod">
          <ac:chgData name="Matu Ihaka" userId="aa2e3569-72ae-483a-953a-881c897d2455" providerId="ADAL" clId="{311C9E6E-F05C-4AE8-9B22-41C46094211A}" dt="2024-08-26T21:11:50.098" v="40" actId="20577"/>
          <ac:spMkLst>
            <pc:docMk/>
            <pc:sldMk cId="0" sldId="271"/>
            <ac:spMk id="22" creationId="{00000000-0000-0000-0000-000000000000}"/>
          </ac:spMkLst>
        </pc:spChg>
        <pc:spChg chg="add mod">
          <ac:chgData name="Matu Ihaka" userId="aa2e3569-72ae-483a-953a-881c897d2455" providerId="ADAL" clId="{311C9E6E-F05C-4AE8-9B22-41C46094211A}" dt="2024-08-26T21:26:47.051" v="80" actId="962"/>
          <ac:spMkLst>
            <pc:docMk/>
            <pc:sldMk cId="0" sldId="271"/>
            <ac:spMk id="28" creationId="{2E20FE44-A23F-9975-D13F-E34ADF6A51AC}"/>
          </ac:spMkLst>
        </pc:spChg>
        <pc:spChg chg="add mod">
          <ac:chgData name="Matu Ihaka" userId="aa2e3569-72ae-483a-953a-881c897d2455" providerId="ADAL" clId="{311C9E6E-F05C-4AE8-9B22-41C46094211A}" dt="2024-08-26T21:26:41.917" v="79" actId="962"/>
          <ac:spMkLst>
            <pc:docMk/>
            <pc:sldMk cId="0" sldId="271"/>
            <ac:spMk id="37" creationId="{7DB0C624-2F01-7A63-FD3A-508B759D32C6}"/>
          </ac:spMkLst>
        </pc:spChg>
        <pc:picChg chg="mod">
          <ac:chgData name="Matu Ihaka" userId="aa2e3569-72ae-483a-953a-881c897d2455" providerId="ADAL" clId="{311C9E6E-F05C-4AE8-9B22-41C46094211A}" dt="2024-08-26T21:27:39.497" v="82" actId="14100"/>
          <ac:picMkLst>
            <pc:docMk/>
            <pc:sldMk cId="0" sldId="271"/>
            <ac:picMk id="38" creationId="{914C313F-BDC4-54DE-D24D-EFA5F1085256}"/>
          </ac:picMkLst>
        </pc:picChg>
        <pc:picChg chg="mod">
          <ac:chgData name="Matu Ihaka" userId="aa2e3569-72ae-483a-953a-881c897d2455" providerId="ADAL" clId="{311C9E6E-F05C-4AE8-9B22-41C46094211A}" dt="2024-08-26T21:28:39.591" v="84" actId="1076"/>
          <ac:picMkLst>
            <pc:docMk/>
            <pc:sldMk cId="0" sldId="271"/>
            <ac:picMk id="39" creationId="{850AE5C3-E084-128E-E0C8-27367B612D7E}"/>
          </ac:picMkLst>
        </pc:picChg>
      </pc:sldChg>
      <pc:sldChg chg="modAnim">
        <pc:chgData name="Matu Ihaka" userId="aa2e3569-72ae-483a-953a-881c897d2455" providerId="ADAL" clId="{311C9E6E-F05C-4AE8-9B22-41C46094211A}" dt="2024-08-26T21:12:10.616" v="43"/>
        <pc:sldMkLst>
          <pc:docMk/>
          <pc:sldMk cId="0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660515"/>
          </a:xfrm>
          <a:custGeom>
            <a:avLst/>
            <a:gdLst/>
            <a:ahLst/>
            <a:cxnLst/>
            <a:rect l="l" t="t" r="r" b="b"/>
            <a:pathLst>
              <a:path w="12192000" h="6660515">
                <a:moveTo>
                  <a:pt x="0" y="6659994"/>
                </a:moveTo>
                <a:lnTo>
                  <a:pt x="12192000" y="6659994"/>
                </a:lnTo>
                <a:lnTo>
                  <a:pt x="12192000" y="0"/>
                </a:lnTo>
                <a:lnTo>
                  <a:pt x="0" y="0"/>
                </a:lnTo>
                <a:lnTo>
                  <a:pt x="0" y="6659994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0004"/>
            <a:ext cx="12192000" cy="631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299" y="645937"/>
            <a:ext cx="3677920" cy="987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0149" y="1825230"/>
            <a:ext cx="5111750" cy="4181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2012" y="6572431"/>
            <a:ext cx="241300" cy="164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2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openxmlformats.org/officeDocument/2006/relationships/image" Target="../media/image12.png"/><Relationship Id="rId5" Type="http://schemas.microsoft.com/office/2007/relationships/media" Target="../media/media27.m4a"/><Relationship Id="rId10" Type="http://schemas.openxmlformats.org/officeDocument/2006/relationships/image" Target="../media/image11.png"/><Relationship Id="rId4" Type="http://schemas.openxmlformats.org/officeDocument/2006/relationships/audio" Target="../media/media26.m4a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media" Target="../media/media2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11" Type="http://schemas.openxmlformats.org/officeDocument/2006/relationships/image" Target="../media/image12.png"/><Relationship Id="rId5" Type="http://schemas.microsoft.com/office/2007/relationships/media" Target="../media/media30.m4a"/><Relationship Id="rId10" Type="http://schemas.openxmlformats.org/officeDocument/2006/relationships/image" Target="../media/image11.png"/><Relationship Id="rId4" Type="http://schemas.openxmlformats.org/officeDocument/2006/relationships/audio" Target="../media/media29.m4a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media" Target="../media/media3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11" Type="http://schemas.openxmlformats.org/officeDocument/2006/relationships/image" Target="../media/image12.png"/><Relationship Id="rId5" Type="http://schemas.microsoft.com/office/2007/relationships/media" Target="../media/media33.m4a"/><Relationship Id="rId10" Type="http://schemas.openxmlformats.org/officeDocument/2006/relationships/image" Target="../media/image11.png"/><Relationship Id="rId4" Type="http://schemas.openxmlformats.org/officeDocument/2006/relationships/audio" Target="../media/media32.m4a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m4a"/><Relationship Id="rId13" Type="http://schemas.microsoft.com/office/2007/relationships/media" Target="../media/media40.m4a"/><Relationship Id="rId18" Type="http://schemas.openxmlformats.org/officeDocument/2006/relationships/audio" Target="../media/media42.m4a"/><Relationship Id="rId3" Type="http://schemas.microsoft.com/office/2007/relationships/media" Target="../media/media35.m4a"/><Relationship Id="rId21" Type="http://schemas.openxmlformats.org/officeDocument/2006/relationships/image" Target="../media/image10.png"/><Relationship Id="rId7" Type="http://schemas.microsoft.com/office/2007/relationships/media" Target="../media/media37.m4a"/><Relationship Id="rId12" Type="http://schemas.openxmlformats.org/officeDocument/2006/relationships/audio" Target="../media/media39.m4a"/><Relationship Id="rId17" Type="http://schemas.microsoft.com/office/2007/relationships/media" Target="../media/media42.m4a"/><Relationship Id="rId2" Type="http://schemas.openxmlformats.org/officeDocument/2006/relationships/audio" Target="../media/media34.m4a"/><Relationship Id="rId16" Type="http://schemas.openxmlformats.org/officeDocument/2006/relationships/audio" Target="../media/media41.m4a"/><Relationship Id="rId20" Type="http://schemas.openxmlformats.org/officeDocument/2006/relationships/image" Target="../media/image29.jpg"/><Relationship Id="rId1" Type="http://schemas.microsoft.com/office/2007/relationships/media" Target="../media/media34.m4a"/><Relationship Id="rId6" Type="http://schemas.openxmlformats.org/officeDocument/2006/relationships/audio" Target="../media/media36.m4a"/><Relationship Id="rId11" Type="http://schemas.microsoft.com/office/2007/relationships/media" Target="../media/media39.m4a"/><Relationship Id="rId24" Type="http://schemas.openxmlformats.org/officeDocument/2006/relationships/image" Target="../media/image8.png"/><Relationship Id="rId5" Type="http://schemas.microsoft.com/office/2007/relationships/media" Target="../media/media36.m4a"/><Relationship Id="rId15" Type="http://schemas.microsoft.com/office/2007/relationships/media" Target="../media/media41.m4a"/><Relationship Id="rId23" Type="http://schemas.openxmlformats.org/officeDocument/2006/relationships/image" Target="../media/image12.png"/><Relationship Id="rId10" Type="http://schemas.openxmlformats.org/officeDocument/2006/relationships/audio" Target="../media/media38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5.m4a"/><Relationship Id="rId9" Type="http://schemas.microsoft.com/office/2007/relationships/media" Target="../media/media38.m4a"/><Relationship Id="rId14" Type="http://schemas.openxmlformats.org/officeDocument/2006/relationships/audio" Target="../media/media40.m4a"/><Relationship Id="rId2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media" Target="../media/media49.m4a"/><Relationship Id="rId18" Type="http://schemas.openxmlformats.org/officeDocument/2006/relationships/audio" Target="../media/media51.m4a"/><Relationship Id="rId26" Type="http://schemas.openxmlformats.org/officeDocument/2006/relationships/audio" Target="../media/media55.m4a"/><Relationship Id="rId3" Type="http://schemas.microsoft.com/office/2007/relationships/media" Target="../media/media44.m4a"/><Relationship Id="rId21" Type="http://schemas.microsoft.com/office/2007/relationships/media" Target="../media/media53.m4a"/><Relationship Id="rId34" Type="http://schemas.openxmlformats.org/officeDocument/2006/relationships/image" Target="../media/image12.png"/><Relationship Id="rId7" Type="http://schemas.microsoft.com/office/2007/relationships/media" Target="../media/media46.m4a"/><Relationship Id="rId12" Type="http://schemas.openxmlformats.org/officeDocument/2006/relationships/audio" Target="../media/media48.m4a"/><Relationship Id="rId17" Type="http://schemas.microsoft.com/office/2007/relationships/media" Target="../media/media51.m4a"/><Relationship Id="rId25" Type="http://schemas.microsoft.com/office/2007/relationships/media" Target="../media/media55.m4a"/><Relationship Id="rId33" Type="http://schemas.openxmlformats.org/officeDocument/2006/relationships/image" Target="../media/image11.png"/><Relationship Id="rId2" Type="http://schemas.openxmlformats.org/officeDocument/2006/relationships/audio" Target="../media/media43.m4a"/><Relationship Id="rId16" Type="http://schemas.openxmlformats.org/officeDocument/2006/relationships/audio" Target="../media/media50.m4a"/><Relationship Id="rId20" Type="http://schemas.openxmlformats.org/officeDocument/2006/relationships/audio" Target="../media/media52.m4a"/><Relationship Id="rId29" Type="http://schemas.microsoft.com/office/2007/relationships/media" Target="../media/media57.m4a"/><Relationship Id="rId1" Type="http://schemas.microsoft.com/office/2007/relationships/media" Target="../media/media43.m4a"/><Relationship Id="rId6" Type="http://schemas.openxmlformats.org/officeDocument/2006/relationships/audio" Target="../media/media45.m4a"/><Relationship Id="rId11" Type="http://schemas.microsoft.com/office/2007/relationships/media" Target="../media/media48.m4a"/><Relationship Id="rId24" Type="http://schemas.openxmlformats.org/officeDocument/2006/relationships/audio" Target="../media/media54.m4a"/><Relationship Id="rId32" Type="http://schemas.openxmlformats.org/officeDocument/2006/relationships/image" Target="../media/image10.png"/><Relationship Id="rId5" Type="http://schemas.microsoft.com/office/2007/relationships/media" Target="../media/media45.m4a"/><Relationship Id="rId15" Type="http://schemas.microsoft.com/office/2007/relationships/media" Target="../media/media50.m4a"/><Relationship Id="rId23" Type="http://schemas.microsoft.com/office/2007/relationships/media" Target="../media/media54.m4a"/><Relationship Id="rId28" Type="http://schemas.openxmlformats.org/officeDocument/2006/relationships/audio" Target="../media/media56.m4a"/><Relationship Id="rId10" Type="http://schemas.openxmlformats.org/officeDocument/2006/relationships/audio" Target="../media/media47.m4a"/><Relationship Id="rId19" Type="http://schemas.microsoft.com/office/2007/relationships/media" Target="../media/media52.m4a"/><Relationship Id="rId31" Type="http://schemas.openxmlformats.org/officeDocument/2006/relationships/slideLayout" Target="../slideLayouts/slideLayout5.xml"/><Relationship Id="rId4" Type="http://schemas.openxmlformats.org/officeDocument/2006/relationships/audio" Target="../media/media44.m4a"/><Relationship Id="rId9" Type="http://schemas.microsoft.com/office/2007/relationships/media" Target="../media/media47.m4a"/><Relationship Id="rId14" Type="http://schemas.openxmlformats.org/officeDocument/2006/relationships/audio" Target="../media/media49.m4a"/><Relationship Id="rId22" Type="http://schemas.openxmlformats.org/officeDocument/2006/relationships/audio" Target="../media/media53.m4a"/><Relationship Id="rId27" Type="http://schemas.microsoft.com/office/2007/relationships/media" Target="../media/media56.m4a"/><Relationship Id="rId30" Type="http://schemas.openxmlformats.org/officeDocument/2006/relationships/audio" Target="../media/media57.m4a"/><Relationship Id="rId35" Type="http://schemas.openxmlformats.org/officeDocument/2006/relationships/image" Target="../media/image8.png"/><Relationship Id="rId8" Type="http://schemas.openxmlformats.org/officeDocument/2006/relationships/audio" Target="../media/media46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microsoft.com/office/2007/relationships/media" Target="../media/media5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audio" Target="../media/media60.m4a"/><Relationship Id="rId11" Type="http://schemas.openxmlformats.org/officeDocument/2006/relationships/image" Target="../media/image12.png"/><Relationship Id="rId5" Type="http://schemas.microsoft.com/office/2007/relationships/media" Target="../media/media60.m4a"/><Relationship Id="rId10" Type="http://schemas.openxmlformats.org/officeDocument/2006/relationships/image" Target="../media/image11.png"/><Relationship Id="rId4" Type="http://schemas.openxmlformats.org/officeDocument/2006/relationships/audio" Target="../media/media59.m4a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4.m4a"/><Relationship Id="rId13" Type="http://schemas.openxmlformats.org/officeDocument/2006/relationships/image" Target="../media/image10.png"/><Relationship Id="rId3" Type="http://schemas.microsoft.com/office/2007/relationships/media" Target="../media/media62.m4a"/><Relationship Id="rId7" Type="http://schemas.microsoft.com/office/2007/relationships/media" Target="../media/media64.m4a"/><Relationship Id="rId12" Type="http://schemas.openxmlformats.org/officeDocument/2006/relationships/image" Target="../media/image31.jpg"/><Relationship Id="rId2" Type="http://schemas.openxmlformats.org/officeDocument/2006/relationships/audio" Target="../media/media61.m4a"/><Relationship Id="rId16" Type="http://schemas.openxmlformats.org/officeDocument/2006/relationships/image" Target="../media/image8.png"/><Relationship Id="rId1" Type="http://schemas.microsoft.com/office/2007/relationships/media" Target="../media/media61.m4a"/><Relationship Id="rId6" Type="http://schemas.openxmlformats.org/officeDocument/2006/relationships/audio" Target="../media/media63.m4a"/><Relationship Id="rId11" Type="http://schemas.openxmlformats.org/officeDocument/2006/relationships/slideLayout" Target="../slideLayouts/slideLayout2.xml"/><Relationship Id="rId5" Type="http://schemas.microsoft.com/office/2007/relationships/media" Target="../media/media63.m4a"/><Relationship Id="rId15" Type="http://schemas.openxmlformats.org/officeDocument/2006/relationships/image" Target="../media/image12.png"/><Relationship Id="rId10" Type="http://schemas.openxmlformats.org/officeDocument/2006/relationships/audio" Target="../media/media65.m4a"/><Relationship Id="rId4" Type="http://schemas.openxmlformats.org/officeDocument/2006/relationships/audio" Target="../media/media62.m4a"/><Relationship Id="rId9" Type="http://schemas.microsoft.com/office/2007/relationships/media" Target="../media/media65.m4a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6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audio" Target="../media/media68.m4a"/><Relationship Id="rId11" Type="http://schemas.openxmlformats.org/officeDocument/2006/relationships/image" Target="../media/image12.png"/><Relationship Id="rId5" Type="http://schemas.microsoft.com/office/2007/relationships/media" Target="../media/media68.m4a"/><Relationship Id="rId10" Type="http://schemas.openxmlformats.org/officeDocument/2006/relationships/image" Target="../media/image11.png"/><Relationship Id="rId4" Type="http://schemas.openxmlformats.org/officeDocument/2006/relationships/audio" Target="../media/media67.m4a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7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audio" Target="../media/media71.m4a"/><Relationship Id="rId11" Type="http://schemas.openxmlformats.org/officeDocument/2006/relationships/image" Target="../media/image12.png"/><Relationship Id="rId5" Type="http://schemas.microsoft.com/office/2007/relationships/media" Target="../media/media71.m4a"/><Relationship Id="rId10" Type="http://schemas.openxmlformats.org/officeDocument/2006/relationships/image" Target="../media/image11.png"/><Relationship Id="rId4" Type="http://schemas.openxmlformats.org/officeDocument/2006/relationships/audio" Target="../media/media70.m4a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media" Target="../media/media7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audio" Target="../media/media74.m4a"/><Relationship Id="rId11" Type="http://schemas.openxmlformats.org/officeDocument/2006/relationships/image" Target="../media/image12.png"/><Relationship Id="rId5" Type="http://schemas.microsoft.com/office/2007/relationships/media" Target="../media/media74.m4a"/><Relationship Id="rId10" Type="http://schemas.openxmlformats.org/officeDocument/2006/relationships/image" Target="../media/image11.png"/><Relationship Id="rId4" Type="http://schemas.openxmlformats.org/officeDocument/2006/relationships/audio" Target="../media/media73.m4a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8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8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0.m4a"/><Relationship Id="rId13" Type="http://schemas.microsoft.com/office/2007/relationships/media" Target="../media/media83.m4a"/><Relationship Id="rId18" Type="http://schemas.openxmlformats.org/officeDocument/2006/relationships/audio" Target="../media/media85.m4a"/><Relationship Id="rId3" Type="http://schemas.microsoft.com/office/2007/relationships/media" Target="../media/media78.m4a"/><Relationship Id="rId21" Type="http://schemas.openxmlformats.org/officeDocument/2006/relationships/slideLayout" Target="../slideLayouts/slideLayout2.xml"/><Relationship Id="rId7" Type="http://schemas.microsoft.com/office/2007/relationships/media" Target="../media/media80.m4a"/><Relationship Id="rId12" Type="http://schemas.openxmlformats.org/officeDocument/2006/relationships/audio" Target="../media/media82.m4a"/><Relationship Id="rId17" Type="http://schemas.microsoft.com/office/2007/relationships/media" Target="../media/media85.m4a"/><Relationship Id="rId2" Type="http://schemas.openxmlformats.org/officeDocument/2006/relationships/audio" Target="../media/media77.m4a"/><Relationship Id="rId16" Type="http://schemas.openxmlformats.org/officeDocument/2006/relationships/audio" Target="../media/media84.m4a"/><Relationship Id="rId20" Type="http://schemas.openxmlformats.org/officeDocument/2006/relationships/audio" Target="../media/media86.m4a"/><Relationship Id="rId1" Type="http://schemas.microsoft.com/office/2007/relationships/media" Target="../media/media77.m4a"/><Relationship Id="rId6" Type="http://schemas.openxmlformats.org/officeDocument/2006/relationships/audio" Target="../media/media79.m4a"/><Relationship Id="rId11" Type="http://schemas.microsoft.com/office/2007/relationships/media" Target="../media/media82.m4a"/><Relationship Id="rId5" Type="http://schemas.microsoft.com/office/2007/relationships/media" Target="../media/media79.m4a"/><Relationship Id="rId15" Type="http://schemas.microsoft.com/office/2007/relationships/media" Target="../media/media84.m4a"/><Relationship Id="rId23" Type="http://schemas.openxmlformats.org/officeDocument/2006/relationships/image" Target="../media/image8.png"/><Relationship Id="rId10" Type="http://schemas.openxmlformats.org/officeDocument/2006/relationships/audio" Target="../media/media81.m4a"/><Relationship Id="rId19" Type="http://schemas.microsoft.com/office/2007/relationships/media" Target="../media/media86.m4a"/><Relationship Id="rId4" Type="http://schemas.openxmlformats.org/officeDocument/2006/relationships/audio" Target="../media/media78.m4a"/><Relationship Id="rId9" Type="http://schemas.microsoft.com/office/2007/relationships/media" Target="../media/media81.m4a"/><Relationship Id="rId14" Type="http://schemas.openxmlformats.org/officeDocument/2006/relationships/audio" Target="../media/media83.m4a"/><Relationship Id="rId22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12.png"/><Relationship Id="rId5" Type="http://schemas.microsoft.com/office/2007/relationships/media" Target="../media/media4.m4a"/><Relationship Id="rId10" Type="http://schemas.openxmlformats.org/officeDocument/2006/relationships/image" Target="../media/image11.png"/><Relationship Id="rId4" Type="http://schemas.openxmlformats.org/officeDocument/2006/relationships/audio" Target="../media/media3.m4a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12.png"/><Relationship Id="rId5" Type="http://schemas.microsoft.com/office/2007/relationships/media" Target="../media/media7.m4a"/><Relationship Id="rId10" Type="http://schemas.openxmlformats.org/officeDocument/2006/relationships/image" Target="../media/image11.png"/><Relationship Id="rId4" Type="http://schemas.openxmlformats.org/officeDocument/2006/relationships/audio" Target="../media/media6.m4a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12.png"/><Relationship Id="rId5" Type="http://schemas.microsoft.com/office/2007/relationships/media" Target="../media/media10.m4a"/><Relationship Id="rId10" Type="http://schemas.openxmlformats.org/officeDocument/2006/relationships/image" Target="../media/image11.png"/><Relationship Id="rId4" Type="http://schemas.openxmlformats.org/officeDocument/2006/relationships/audio" Target="../media/media9.m4a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media" Target="../media/media17.m4a"/><Relationship Id="rId18" Type="http://schemas.openxmlformats.org/officeDocument/2006/relationships/audio" Target="../media/media19.m4a"/><Relationship Id="rId26" Type="http://schemas.openxmlformats.org/officeDocument/2006/relationships/image" Target="../media/image11.png"/><Relationship Id="rId21" Type="http://schemas.microsoft.com/office/2007/relationships/media" Target="../media/media21.m4a"/><Relationship Id="rId34" Type="http://schemas.openxmlformats.org/officeDocument/2006/relationships/image" Target="../media/image22.png"/><Relationship Id="rId7" Type="http://schemas.microsoft.com/office/2007/relationships/media" Target="../media/media14.m4a"/><Relationship Id="rId12" Type="http://schemas.openxmlformats.org/officeDocument/2006/relationships/audio" Target="../media/media16.m4a"/><Relationship Id="rId17" Type="http://schemas.microsoft.com/office/2007/relationships/media" Target="../media/media19.m4a"/><Relationship Id="rId25" Type="http://schemas.openxmlformats.org/officeDocument/2006/relationships/image" Target="../media/image10.png"/><Relationship Id="rId33" Type="http://schemas.openxmlformats.org/officeDocument/2006/relationships/image" Target="../media/image21.png"/><Relationship Id="rId2" Type="http://schemas.openxmlformats.org/officeDocument/2006/relationships/audio" Target="../media/media11.m4a"/><Relationship Id="rId16" Type="http://schemas.openxmlformats.org/officeDocument/2006/relationships/audio" Target="../media/media18.m4a"/><Relationship Id="rId20" Type="http://schemas.openxmlformats.org/officeDocument/2006/relationships/audio" Target="../media/media20.m4a"/><Relationship Id="rId29" Type="http://schemas.openxmlformats.org/officeDocument/2006/relationships/image" Target="../media/image17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microsoft.com/office/2007/relationships/media" Target="../media/media16.m4a"/><Relationship Id="rId24" Type="http://schemas.openxmlformats.org/officeDocument/2006/relationships/image" Target="../media/image15.jpg"/><Relationship Id="rId32" Type="http://schemas.openxmlformats.org/officeDocument/2006/relationships/image" Target="../media/image20.png"/><Relationship Id="rId37" Type="http://schemas.openxmlformats.org/officeDocument/2006/relationships/image" Target="../media/image8.png"/><Relationship Id="rId5" Type="http://schemas.microsoft.com/office/2007/relationships/media" Target="../media/media13.m4a"/><Relationship Id="rId15" Type="http://schemas.microsoft.com/office/2007/relationships/media" Target="../media/media18.m4a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audio" Target="../media/media15.m4a"/><Relationship Id="rId19" Type="http://schemas.microsoft.com/office/2007/relationships/media" Target="../media/media20.m4a"/><Relationship Id="rId31" Type="http://schemas.openxmlformats.org/officeDocument/2006/relationships/image" Target="../media/image19.png"/><Relationship Id="rId4" Type="http://schemas.openxmlformats.org/officeDocument/2006/relationships/audio" Target="../media/media12.m4a"/><Relationship Id="rId9" Type="http://schemas.microsoft.com/office/2007/relationships/media" Target="../media/media15.m4a"/><Relationship Id="rId14" Type="http://schemas.openxmlformats.org/officeDocument/2006/relationships/audio" Target="../media/media17.m4a"/><Relationship Id="rId22" Type="http://schemas.openxmlformats.org/officeDocument/2006/relationships/audio" Target="../media/media21.m4a"/><Relationship Id="rId27" Type="http://schemas.openxmlformats.org/officeDocument/2006/relationships/image" Target="../media/image12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audio" Target="../media/media14.m4a"/><Relationship Id="rId3" Type="http://schemas.microsoft.com/office/2007/relationships/media" Target="../media/media12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11" Type="http://schemas.openxmlformats.org/officeDocument/2006/relationships/image" Target="../media/image12.png"/><Relationship Id="rId5" Type="http://schemas.microsoft.com/office/2007/relationships/media" Target="../media/media24.m4a"/><Relationship Id="rId10" Type="http://schemas.openxmlformats.org/officeDocument/2006/relationships/image" Target="../media/image11.png"/><Relationship Id="rId4" Type="http://schemas.openxmlformats.org/officeDocument/2006/relationships/audio" Target="../media/media23.m4a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6531013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</a:t>
            </a:fld>
            <a:endParaRPr spc="-25"/>
          </a:p>
        </p:txBody>
      </p:sp>
      <p:grpSp>
        <p:nvGrpSpPr>
          <p:cNvPr id="9" name="Te Taura Whiri">
            <a:extLst>
              <a:ext uri="{FF2B5EF4-FFF2-40B4-BE49-F238E27FC236}">
                <a16:creationId xmlns:a16="http://schemas.microsoft.com/office/drawing/2014/main" id="{DF287A84-834E-F5B1-AA84-793B18324207}"/>
              </a:ext>
            </a:extLst>
          </p:cNvPr>
          <p:cNvGrpSpPr/>
          <p:nvPr/>
        </p:nvGrpSpPr>
        <p:grpSpPr>
          <a:xfrm>
            <a:off x="9346699" y="890699"/>
            <a:ext cx="2259462" cy="464032"/>
            <a:chOff x="9346699" y="890699"/>
            <a:chExt cx="2259462" cy="464032"/>
          </a:xfrm>
        </p:grpSpPr>
        <p:sp>
          <p:nvSpPr>
            <p:cNvPr id="4" name="object 4"/>
            <p:cNvSpPr/>
            <p:nvPr/>
          </p:nvSpPr>
          <p:spPr>
            <a:xfrm>
              <a:off x="10127246" y="890815"/>
              <a:ext cx="1478915" cy="290830"/>
            </a:xfrm>
            <a:custGeom>
              <a:avLst/>
              <a:gdLst/>
              <a:ahLst/>
              <a:cxnLst/>
              <a:rect l="l" t="t" r="r" b="b"/>
              <a:pathLst>
                <a:path w="1478915" h="290830">
                  <a:moveTo>
                    <a:pt x="58572" y="181521"/>
                  </a:moveTo>
                  <a:lnTo>
                    <a:pt x="33743" y="181521"/>
                  </a:lnTo>
                  <a:lnTo>
                    <a:pt x="33743" y="288772"/>
                  </a:lnTo>
                  <a:lnTo>
                    <a:pt x="58572" y="288772"/>
                  </a:lnTo>
                  <a:lnTo>
                    <a:pt x="58572" y="181521"/>
                  </a:lnTo>
                  <a:close/>
                </a:path>
                <a:path w="1478915" h="290830">
                  <a:moveTo>
                    <a:pt x="93472" y="0"/>
                  </a:moveTo>
                  <a:lnTo>
                    <a:pt x="0" y="0"/>
                  </a:lnTo>
                  <a:lnTo>
                    <a:pt x="0" y="20218"/>
                  </a:lnTo>
                  <a:lnTo>
                    <a:pt x="34328" y="20218"/>
                  </a:lnTo>
                  <a:lnTo>
                    <a:pt x="34328" y="107251"/>
                  </a:lnTo>
                  <a:lnTo>
                    <a:pt x="59156" y="107251"/>
                  </a:lnTo>
                  <a:lnTo>
                    <a:pt x="59156" y="20218"/>
                  </a:lnTo>
                  <a:lnTo>
                    <a:pt x="93472" y="20218"/>
                  </a:lnTo>
                  <a:lnTo>
                    <a:pt x="93472" y="0"/>
                  </a:lnTo>
                  <a:close/>
                </a:path>
                <a:path w="1478915" h="290830">
                  <a:moveTo>
                    <a:pt x="200583" y="87325"/>
                  </a:moveTo>
                  <a:lnTo>
                    <a:pt x="142201" y="87325"/>
                  </a:lnTo>
                  <a:lnTo>
                    <a:pt x="142201" y="62509"/>
                  </a:lnTo>
                  <a:lnTo>
                    <a:pt x="192011" y="62509"/>
                  </a:lnTo>
                  <a:lnTo>
                    <a:pt x="192011" y="43205"/>
                  </a:lnTo>
                  <a:lnTo>
                    <a:pt x="142201" y="43205"/>
                  </a:lnTo>
                  <a:lnTo>
                    <a:pt x="142201" y="19913"/>
                  </a:lnTo>
                  <a:lnTo>
                    <a:pt x="198577" y="19913"/>
                  </a:lnTo>
                  <a:lnTo>
                    <a:pt x="198577" y="0"/>
                  </a:lnTo>
                  <a:lnTo>
                    <a:pt x="117525" y="0"/>
                  </a:lnTo>
                  <a:lnTo>
                    <a:pt x="117525" y="107251"/>
                  </a:lnTo>
                  <a:lnTo>
                    <a:pt x="200583" y="107251"/>
                  </a:lnTo>
                  <a:lnTo>
                    <a:pt x="200583" y="87325"/>
                  </a:lnTo>
                  <a:close/>
                </a:path>
                <a:path w="1478915" h="290830">
                  <a:moveTo>
                    <a:pt x="230174" y="181508"/>
                  </a:moveTo>
                  <a:lnTo>
                    <a:pt x="136715" y="181508"/>
                  </a:lnTo>
                  <a:lnTo>
                    <a:pt x="136715" y="201726"/>
                  </a:lnTo>
                  <a:lnTo>
                    <a:pt x="171030" y="201726"/>
                  </a:lnTo>
                  <a:lnTo>
                    <a:pt x="171030" y="288772"/>
                  </a:lnTo>
                  <a:lnTo>
                    <a:pt x="195859" y="288772"/>
                  </a:lnTo>
                  <a:lnTo>
                    <a:pt x="195859" y="201726"/>
                  </a:lnTo>
                  <a:lnTo>
                    <a:pt x="230174" y="201726"/>
                  </a:lnTo>
                  <a:lnTo>
                    <a:pt x="230174" y="181508"/>
                  </a:lnTo>
                  <a:close/>
                </a:path>
                <a:path w="1478915" h="290830">
                  <a:moveTo>
                    <a:pt x="337286" y="268859"/>
                  </a:moveTo>
                  <a:lnTo>
                    <a:pt x="278917" y="268859"/>
                  </a:lnTo>
                  <a:lnTo>
                    <a:pt x="278917" y="244030"/>
                  </a:lnTo>
                  <a:lnTo>
                    <a:pt x="328714" y="244030"/>
                  </a:lnTo>
                  <a:lnTo>
                    <a:pt x="328714" y="224713"/>
                  </a:lnTo>
                  <a:lnTo>
                    <a:pt x="278917" y="224713"/>
                  </a:lnTo>
                  <a:lnTo>
                    <a:pt x="278917" y="201434"/>
                  </a:lnTo>
                  <a:lnTo>
                    <a:pt x="335305" y="201434"/>
                  </a:lnTo>
                  <a:lnTo>
                    <a:pt x="335305" y="181508"/>
                  </a:lnTo>
                  <a:lnTo>
                    <a:pt x="254241" y="181508"/>
                  </a:lnTo>
                  <a:lnTo>
                    <a:pt x="254241" y="288772"/>
                  </a:lnTo>
                  <a:lnTo>
                    <a:pt x="337286" y="288772"/>
                  </a:lnTo>
                  <a:lnTo>
                    <a:pt x="337286" y="268859"/>
                  </a:lnTo>
                  <a:close/>
                </a:path>
                <a:path w="1478915" h="290830">
                  <a:moveTo>
                    <a:pt x="366522" y="0"/>
                  </a:moveTo>
                  <a:lnTo>
                    <a:pt x="273050" y="0"/>
                  </a:lnTo>
                  <a:lnTo>
                    <a:pt x="273050" y="20218"/>
                  </a:lnTo>
                  <a:lnTo>
                    <a:pt x="307378" y="20218"/>
                  </a:lnTo>
                  <a:lnTo>
                    <a:pt x="307378" y="107251"/>
                  </a:lnTo>
                  <a:lnTo>
                    <a:pt x="332206" y="107251"/>
                  </a:lnTo>
                  <a:lnTo>
                    <a:pt x="332206" y="20218"/>
                  </a:lnTo>
                  <a:lnTo>
                    <a:pt x="366522" y="20218"/>
                  </a:lnTo>
                  <a:lnTo>
                    <a:pt x="366522" y="0"/>
                  </a:lnTo>
                  <a:close/>
                </a:path>
                <a:path w="1478915" h="290830">
                  <a:moveTo>
                    <a:pt x="491401" y="107251"/>
                  </a:moveTo>
                  <a:lnTo>
                    <a:pt x="481114" y="84264"/>
                  </a:lnTo>
                  <a:lnTo>
                    <a:pt x="472694" y="65417"/>
                  </a:lnTo>
                  <a:lnTo>
                    <a:pt x="454329" y="24358"/>
                  </a:lnTo>
                  <a:lnTo>
                    <a:pt x="448043" y="10299"/>
                  </a:lnTo>
                  <a:lnTo>
                    <a:pt x="448043" y="65417"/>
                  </a:lnTo>
                  <a:lnTo>
                    <a:pt x="414032" y="65417"/>
                  </a:lnTo>
                  <a:lnTo>
                    <a:pt x="431038" y="24358"/>
                  </a:lnTo>
                  <a:lnTo>
                    <a:pt x="448043" y="65417"/>
                  </a:lnTo>
                  <a:lnTo>
                    <a:pt x="448043" y="10299"/>
                  </a:lnTo>
                  <a:lnTo>
                    <a:pt x="443445" y="0"/>
                  </a:lnTo>
                  <a:lnTo>
                    <a:pt x="418934" y="0"/>
                  </a:lnTo>
                  <a:lnTo>
                    <a:pt x="371119" y="107251"/>
                  </a:lnTo>
                  <a:lnTo>
                    <a:pt x="396557" y="107251"/>
                  </a:lnTo>
                  <a:lnTo>
                    <a:pt x="406057" y="84264"/>
                  </a:lnTo>
                  <a:lnTo>
                    <a:pt x="455853" y="84264"/>
                  </a:lnTo>
                  <a:lnTo>
                    <a:pt x="465366" y="107251"/>
                  </a:lnTo>
                  <a:lnTo>
                    <a:pt x="491401" y="107251"/>
                  </a:lnTo>
                  <a:close/>
                </a:path>
                <a:path w="1478915" h="290830">
                  <a:moveTo>
                    <a:pt x="516864" y="288772"/>
                  </a:moveTo>
                  <a:lnTo>
                    <a:pt x="496011" y="258889"/>
                  </a:lnTo>
                  <a:lnTo>
                    <a:pt x="492798" y="254279"/>
                  </a:lnTo>
                  <a:lnTo>
                    <a:pt x="499859" y="251218"/>
                  </a:lnTo>
                  <a:lnTo>
                    <a:pt x="505294" y="246811"/>
                  </a:lnTo>
                  <a:lnTo>
                    <a:pt x="510400" y="239115"/>
                  </a:lnTo>
                  <a:lnTo>
                    <a:pt x="512953" y="235267"/>
                  </a:lnTo>
                  <a:lnTo>
                    <a:pt x="514883" y="228396"/>
                  </a:lnTo>
                  <a:lnTo>
                    <a:pt x="514883" y="212458"/>
                  </a:lnTo>
                  <a:lnTo>
                    <a:pt x="512978" y="205562"/>
                  </a:lnTo>
                  <a:lnTo>
                    <a:pt x="510489" y="201726"/>
                  </a:lnTo>
                  <a:lnTo>
                    <a:pt x="505434" y="193916"/>
                  </a:lnTo>
                  <a:lnTo>
                    <a:pt x="500037" y="189433"/>
                  </a:lnTo>
                  <a:lnTo>
                    <a:pt x="489750" y="184785"/>
                  </a:lnTo>
                  <a:lnTo>
                    <a:pt x="489750" y="214401"/>
                  </a:lnTo>
                  <a:lnTo>
                    <a:pt x="489750" y="226352"/>
                  </a:lnTo>
                  <a:lnTo>
                    <a:pt x="487807" y="230949"/>
                  </a:lnTo>
                  <a:lnTo>
                    <a:pt x="480034" y="237490"/>
                  </a:lnTo>
                  <a:lnTo>
                    <a:pt x="474370" y="239115"/>
                  </a:lnTo>
                  <a:lnTo>
                    <a:pt x="446684" y="239115"/>
                  </a:lnTo>
                  <a:lnTo>
                    <a:pt x="446684" y="201726"/>
                  </a:lnTo>
                  <a:lnTo>
                    <a:pt x="474370" y="201726"/>
                  </a:lnTo>
                  <a:lnTo>
                    <a:pt x="480034" y="203352"/>
                  </a:lnTo>
                  <a:lnTo>
                    <a:pt x="487807" y="209778"/>
                  </a:lnTo>
                  <a:lnTo>
                    <a:pt x="489750" y="214401"/>
                  </a:lnTo>
                  <a:lnTo>
                    <a:pt x="489750" y="184785"/>
                  </a:lnTo>
                  <a:lnTo>
                    <a:pt x="486041" y="183095"/>
                  </a:lnTo>
                  <a:lnTo>
                    <a:pt x="477786" y="181508"/>
                  </a:lnTo>
                  <a:lnTo>
                    <a:pt x="421855" y="181508"/>
                  </a:lnTo>
                  <a:lnTo>
                    <a:pt x="421855" y="288772"/>
                  </a:lnTo>
                  <a:lnTo>
                    <a:pt x="446684" y="288772"/>
                  </a:lnTo>
                  <a:lnTo>
                    <a:pt x="446684" y="258889"/>
                  </a:lnTo>
                  <a:lnTo>
                    <a:pt x="469519" y="258889"/>
                  </a:lnTo>
                  <a:lnTo>
                    <a:pt x="490207" y="288772"/>
                  </a:lnTo>
                  <a:lnTo>
                    <a:pt x="516864" y="288772"/>
                  </a:lnTo>
                  <a:close/>
                </a:path>
                <a:path w="1478915" h="290830">
                  <a:moveTo>
                    <a:pt x="607250" y="0"/>
                  </a:moveTo>
                  <a:lnTo>
                    <a:pt x="582726" y="0"/>
                  </a:lnTo>
                  <a:lnTo>
                    <a:pt x="582726" y="69049"/>
                  </a:lnTo>
                  <a:lnTo>
                    <a:pt x="580694" y="76327"/>
                  </a:lnTo>
                  <a:lnTo>
                    <a:pt x="572516" y="85623"/>
                  </a:lnTo>
                  <a:lnTo>
                    <a:pt x="566597" y="87934"/>
                  </a:lnTo>
                  <a:lnTo>
                    <a:pt x="558825" y="87934"/>
                  </a:lnTo>
                  <a:lnTo>
                    <a:pt x="534924" y="0"/>
                  </a:lnTo>
                  <a:lnTo>
                    <a:pt x="510108" y="0"/>
                  </a:lnTo>
                  <a:lnTo>
                    <a:pt x="510108" y="60058"/>
                  </a:lnTo>
                  <a:lnTo>
                    <a:pt x="510908" y="71170"/>
                  </a:lnTo>
                  <a:lnTo>
                    <a:pt x="513257" y="80733"/>
                  </a:lnTo>
                  <a:lnTo>
                    <a:pt x="513295" y="80924"/>
                  </a:lnTo>
                  <a:lnTo>
                    <a:pt x="547801" y="108292"/>
                  </a:lnTo>
                  <a:lnTo>
                    <a:pt x="558660" y="109093"/>
                  </a:lnTo>
                  <a:lnTo>
                    <a:pt x="569518" y="108292"/>
                  </a:lnTo>
                  <a:lnTo>
                    <a:pt x="600710" y="87934"/>
                  </a:lnTo>
                  <a:lnTo>
                    <a:pt x="604050" y="80924"/>
                  </a:lnTo>
                  <a:lnTo>
                    <a:pt x="606450" y="71170"/>
                  </a:lnTo>
                  <a:lnTo>
                    <a:pt x="607250" y="60058"/>
                  </a:lnTo>
                  <a:lnTo>
                    <a:pt x="607250" y="0"/>
                  </a:lnTo>
                  <a:close/>
                </a:path>
                <a:path w="1478915" h="290830">
                  <a:moveTo>
                    <a:pt x="628269" y="268859"/>
                  </a:moveTo>
                  <a:lnTo>
                    <a:pt x="569887" y="268859"/>
                  </a:lnTo>
                  <a:lnTo>
                    <a:pt x="569887" y="244030"/>
                  </a:lnTo>
                  <a:lnTo>
                    <a:pt x="619671" y="244030"/>
                  </a:lnTo>
                  <a:lnTo>
                    <a:pt x="619671" y="224713"/>
                  </a:lnTo>
                  <a:lnTo>
                    <a:pt x="569887" y="224713"/>
                  </a:lnTo>
                  <a:lnTo>
                    <a:pt x="569887" y="201434"/>
                  </a:lnTo>
                  <a:lnTo>
                    <a:pt x="626275" y="201434"/>
                  </a:lnTo>
                  <a:lnTo>
                    <a:pt x="626275" y="181508"/>
                  </a:lnTo>
                  <a:lnTo>
                    <a:pt x="545211" y="181508"/>
                  </a:lnTo>
                  <a:lnTo>
                    <a:pt x="545211" y="288772"/>
                  </a:lnTo>
                  <a:lnTo>
                    <a:pt x="628269" y="288772"/>
                  </a:lnTo>
                  <a:lnTo>
                    <a:pt x="628269" y="268859"/>
                  </a:lnTo>
                  <a:close/>
                </a:path>
                <a:path w="1478915" h="290830">
                  <a:moveTo>
                    <a:pt x="737489" y="107251"/>
                  </a:moveTo>
                  <a:lnTo>
                    <a:pt x="716635" y="77368"/>
                  </a:lnTo>
                  <a:lnTo>
                    <a:pt x="713435" y="72771"/>
                  </a:lnTo>
                  <a:lnTo>
                    <a:pt x="720483" y="69710"/>
                  </a:lnTo>
                  <a:lnTo>
                    <a:pt x="725919" y="65303"/>
                  </a:lnTo>
                  <a:lnTo>
                    <a:pt x="731024" y="57607"/>
                  </a:lnTo>
                  <a:lnTo>
                    <a:pt x="733590" y="53746"/>
                  </a:lnTo>
                  <a:lnTo>
                    <a:pt x="735495" y="46875"/>
                  </a:lnTo>
                  <a:lnTo>
                    <a:pt x="735495" y="30937"/>
                  </a:lnTo>
                  <a:lnTo>
                    <a:pt x="733602" y="24041"/>
                  </a:lnTo>
                  <a:lnTo>
                    <a:pt x="731113" y="20218"/>
                  </a:lnTo>
                  <a:lnTo>
                    <a:pt x="726046" y="12407"/>
                  </a:lnTo>
                  <a:lnTo>
                    <a:pt x="720661" y="7899"/>
                  </a:lnTo>
                  <a:lnTo>
                    <a:pt x="710361" y="3263"/>
                  </a:lnTo>
                  <a:lnTo>
                    <a:pt x="710361" y="32880"/>
                  </a:lnTo>
                  <a:lnTo>
                    <a:pt x="710361" y="44843"/>
                  </a:lnTo>
                  <a:lnTo>
                    <a:pt x="708418" y="49441"/>
                  </a:lnTo>
                  <a:lnTo>
                    <a:pt x="700646" y="55968"/>
                  </a:lnTo>
                  <a:lnTo>
                    <a:pt x="694994" y="57607"/>
                  </a:lnTo>
                  <a:lnTo>
                    <a:pt x="667308" y="57607"/>
                  </a:lnTo>
                  <a:lnTo>
                    <a:pt x="667308" y="20218"/>
                  </a:lnTo>
                  <a:lnTo>
                    <a:pt x="694994" y="20218"/>
                  </a:lnTo>
                  <a:lnTo>
                    <a:pt x="700646" y="21818"/>
                  </a:lnTo>
                  <a:lnTo>
                    <a:pt x="708418" y="28257"/>
                  </a:lnTo>
                  <a:lnTo>
                    <a:pt x="710361" y="32880"/>
                  </a:lnTo>
                  <a:lnTo>
                    <a:pt x="710361" y="3263"/>
                  </a:lnTo>
                  <a:lnTo>
                    <a:pt x="706666" y="1587"/>
                  </a:lnTo>
                  <a:lnTo>
                    <a:pt x="698411" y="0"/>
                  </a:lnTo>
                  <a:lnTo>
                    <a:pt x="642480" y="0"/>
                  </a:lnTo>
                  <a:lnTo>
                    <a:pt x="642480" y="107251"/>
                  </a:lnTo>
                  <a:lnTo>
                    <a:pt x="667308" y="107251"/>
                  </a:lnTo>
                  <a:lnTo>
                    <a:pt x="667308" y="77368"/>
                  </a:lnTo>
                  <a:lnTo>
                    <a:pt x="690143" y="77368"/>
                  </a:lnTo>
                  <a:lnTo>
                    <a:pt x="710831" y="107251"/>
                  </a:lnTo>
                  <a:lnTo>
                    <a:pt x="737489" y="107251"/>
                  </a:lnTo>
                  <a:close/>
                </a:path>
                <a:path w="1478915" h="290830">
                  <a:moveTo>
                    <a:pt x="769086" y="235140"/>
                  </a:moveTo>
                  <a:lnTo>
                    <a:pt x="768667" y="228498"/>
                  </a:lnTo>
                  <a:lnTo>
                    <a:pt x="768604" y="227444"/>
                  </a:lnTo>
                  <a:lnTo>
                    <a:pt x="767156" y="220141"/>
                  </a:lnTo>
                  <a:lnTo>
                    <a:pt x="743940" y="189090"/>
                  </a:lnTo>
                  <a:lnTo>
                    <a:pt x="743940" y="228498"/>
                  </a:lnTo>
                  <a:lnTo>
                    <a:pt x="743940" y="241782"/>
                  </a:lnTo>
                  <a:lnTo>
                    <a:pt x="716407" y="269557"/>
                  </a:lnTo>
                  <a:lnTo>
                    <a:pt x="704354" y="269557"/>
                  </a:lnTo>
                  <a:lnTo>
                    <a:pt x="676833" y="241782"/>
                  </a:lnTo>
                  <a:lnTo>
                    <a:pt x="676833" y="228498"/>
                  </a:lnTo>
                  <a:lnTo>
                    <a:pt x="704049" y="200812"/>
                  </a:lnTo>
                  <a:lnTo>
                    <a:pt x="716724" y="200812"/>
                  </a:lnTo>
                  <a:lnTo>
                    <a:pt x="743940" y="228498"/>
                  </a:lnTo>
                  <a:lnTo>
                    <a:pt x="743940" y="189090"/>
                  </a:lnTo>
                  <a:lnTo>
                    <a:pt x="710387" y="179666"/>
                  </a:lnTo>
                  <a:lnTo>
                    <a:pt x="702233" y="180124"/>
                  </a:lnTo>
                  <a:lnTo>
                    <a:pt x="663384" y="200812"/>
                  </a:lnTo>
                  <a:lnTo>
                    <a:pt x="651700" y="235140"/>
                  </a:lnTo>
                  <a:lnTo>
                    <a:pt x="652106" y="241782"/>
                  </a:lnTo>
                  <a:lnTo>
                    <a:pt x="652170" y="242836"/>
                  </a:lnTo>
                  <a:lnTo>
                    <a:pt x="673925" y="279476"/>
                  </a:lnTo>
                  <a:lnTo>
                    <a:pt x="710387" y="290614"/>
                  </a:lnTo>
                  <a:lnTo>
                    <a:pt x="718515" y="290169"/>
                  </a:lnTo>
                  <a:lnTo>
                    <a:pt x="757224" y="269557"/>
                  </a:lnTo>
                  <a:lnTo>
                    <a:pt x="768604" y="242836"/>
                  </a:lnTo>
                  <a:lnTo>
                    <a:pt x="769086" y="235140"/>
                  </a:lnTo>
                  <a:close/>
                </a:path>
                <a:path w="1478915" h="290830">
                  <a:moveTo>
                    <a:pt x="872020" y="107251"/>
                  </a:moveTo>
                  <a:lnTo>
                    <a:pt x="861733" y="84264"/>
                  </a:lnTo>
                  <a:lnTo>
                    <a:pt x="853313" y="65417"/>
                  </a:lnTo>
                  <a:lnTo>
                    <a:pt x="834948" y="24358"/>
                  </a:lnTo>
                  <a:lnTo>
                    <a:pt x="828662" y="10299"/>
                  </a:lnTo>
                  <a:lnTo>
                    <a:pt x="828662" y="65417"/>
                  </a:lnTo>
                  <a:lnTo>
                    <a:pt x="794639" y="65417"/>
                  </a:lnTo>
                  <a:lnTo>
                    <a:pt x="811644" y="24358"/>
                  </a:lnTo>
                  <a:lnTo>
                    <a:pt x="828662" y="65417"/>
                  </a:lnTo>
                  <a:lnTo>
                    <a:pt x="828662" y="10299"/>
                  </a:lnTo>
                  <a:lnTo>
                    <a:pt x="824064" y="0"/>
                  </a:lnTo>
                  <a:lnTo>
                    <a:pt x="799541" y="0"/>
                  </a:lnTo>
                  <a:lnTo>
                    <a:pt x="751738" y="107251"/>
                  </a:lnTo>
                  <a:lnTo>
                    <a:pt x="777176" y="107251"/>
                  </a:lnTo>
                  <a:lnTo>
                    <a:pt x="786676" y="84264"/>
                  </a:lnTo>
                  <a:lnTo>
                    <a:pt x="836472" y="84264"/>
                  </a:lnTo>
                  <a:lnTo>
                    <a:pt x="845972" y="107251"/>
                  </a:lnTo>
                  <a:lnTo>
                    <a:pt x="872020" y="107251"/>
                  </a:lnTo>
                  <a:close/>
                </a:path>
                <a:path w="1478915" h="290830">
                  <a:moveTo>
                    <a:pt x="973480" y="288772"/>
                  </a:moveTo>
                  <a:lnTo>
                    <a:pt x="973353" y="248158"/>
                  </a:lnTo>
                  <a:lnTo>
                    <a:pt x="973289" y="224421"/>
                  </a:lnTo>
                  <a:lnTo>
                    <a:pt x="973175" y="181508"/>
                  </a:lnTo>
                  <a:lnTo>
                    <a:pt x="952804" y="181508"/>
                  </a:lnTo>
                  <a:lnTo>
                    <a:pt x="913257" y="248158"/>
                  </a:lnTo>
                  <a:lnTo>
                    <a:pt x="899782" y="225793"/>
                  </a:lnTo>
                  <a:lnTo>
                    <a:pt x="873112" y="181508"/>
                  </a:lnTo>
                  <a:lnTo>
                    <a:pt x="852589" y="181508"/>
                  </a:lnTo>
                  <a:lnTo>
                    <a:pt x="852589" y="288772"/>
                  </a:lnTo>
                  <a:lnTo>
                    <a:pt x="875880" y="288772"/>
                  </a:lnTo>
                  <a:lnTo>
                    <a:pt x="875880" y="225793"/>
                  </a:lnTo>
                  <a:lnTo>
                    <a:pt x="907275" y="277431"/>
                  </a:lnTo>
                  <a:lnTo>
                    <a:pt x="918464" y="277431"/>
                  </a:lnTo>
                  <a:lnTo>
                    <a:pt x="935888" y="248158"/>
                  </a:lnTo>
                  <a:lnTo>
                    <a:pt x="950036" y="224421"/>
                  </a:lnTo>
                  <a:lnTo>
                    <a:pt x="950087" y="248158"/>
                  </a:lnTo>
                  <a:lnTo>
                    <a:pt x="950188" y="288772"/>
                  </a:lnTo>
                  <a:lnTo>
                    <a:pt x="973480" y="288772"/>
                  </a:lnTo>
                  <a:close/>
                </a:path>
                <a:path w="1478915" h="290830">
                  <a:moveTo>
                    <a:pt x="1083957" y="155003"/>
                  </a:moveTo>
                  <a:lnTo>
                    <a:pt x="1027264" y="155003"/>
                  </a:lnTo>
                  <a:lnTo>
                    <a:pt x="1027264" y="168490"/>
                  </a:lnTo>
                  <a:lnTo>
                    <a:pt x="1083957" y="168490"/>
                  </a:lnTo>
                  <a:lnTo>
                    <a:pt x="1083957" y="155003"/>
                  </a:lnTo>
                  <a:close/>
                </a:path>
                <a:path w="1478915" h="290830">
                  <a:moveTo>
                    <a:pt x="1110132" y="0"/>
                  </a:moveTo>
                  <a:lnTo>
                    <a:pt x="1086383" y="0"/>
                  </a:lnTo>
                  <a:lnTo>
                    <a:pt x="1061402" y="75996"/>
                  </a:lnTo>
                  <a:lnTo>
                    <a:pt x="1048054" y="34620"/>
                  </a:lnTo>
                  <a:lnTo>
                    <a:pt x="1036891" y="0"/>
                  </a:lnTo>
                  <a:lnTo>
                    <a:pt x="1013917" y="0"/>
                  </a:lnTo>
                  <a:lnTo>
                    <a:pt x="988618" y="75374"/>
                  </a:lnTo>
                  <a:lnTo>
                    <a:pt x="964412" y="0"/>
                  </a:lnTo>
                  <a:lnTo>
                    <a:pt x="938669" y="0"/>
                  </a:lnTo>
                  <a:lnTo>
                    <a:pt x="973924" y="107251"/>
                  </a:lnTo>
                  <a:lnTo>
                    <a:pt x="1000417" y="107251"/>
                  </a:lnTo>
                  <a:lnTo>
                    <a:pt x="1011110" y="75374"/>
                  </a:lnTo>
                  <a:lnTo>
                    <a:pt x="1024788" y="34620"/>
                  </a:lnTo>
                  <a:lnTo>
                    <a:pt x="1048385" y="107251"/>
                  </a:lnTo>
                  <a:lnTo>
                    <a:pt x="1075042" y="107251"/>
                  </a:lnTo>
                  <a:lnTo>
                    <a:pt x="1085265" y="75996"/>
                  </a:lnTo>
                  <a:lnTo>
                    <a:pt x="1110132" y="0"/>
                  </a:lnTo>
                  <a:close/>
                </a:path>
                <a:path w="1478915" h="290830">
                  <a:moveTo>
                    <a:pt x="1115834" y="288772"/>
                  </a:moveTo>
                  <a:lnTo>
                    <a:pt x="1105547" y="265785"/>
                  </a:lnTo>
                  <a:lnTo>
                    <a:pt x="1097114" y="246938"/>
                  </a:lnTo>
                  <a:lnTo>
                    <a:pt x="1078750" y="205867"/>
                  </a:lnTo>
                  <a:lnTo>
                    <a:pt x="1072464" y="191808"/>
                  </a:lnTo>
                  <a:lnTo>
                    <a:pt x="1072464" y="246938"/>
                  </a:lnTo>
                  <a:lnTo>
                    <a:pt x="1038440" y="246938"/>
                  </a:lnTo>
                  <a:lnTo>
                    <a:pt x="1055458" y="205867"/>
                  </a:lnTo>
                  <a:lnTo>
                    <a:pt x="1072464" y="246938"/>
                  </a:lnTo>
                  <a:lnTo>
                    <a:pt x="1072464" y="191808"/>
                  </a:lnTo>
                  <a:lnTo>
                    <a:pt x="1067866" y="181508"/>
                  </a:lnTo>
                  <a:lnTo>
                    <a:pt x="1043355" y="181508"/>
                  </a:lnTo>
                  <a:lnTo>
                    <a:pt x="995540" y="288772"/>
                  </a:lnTo>
                  <a:lnTo>
                    <a:pt x="1020978" y="288772"/>
                  </a:lnTo>
                  <a:lnTo>
                    <a:pt x="1030478" y="265785"/>
                  </a:lnTo>
                  <a:lnTo>
                    <a:pt x="1080274" y="265785"/>
                  </a:lnTo>
                  <a:lnTo>
                    <a:pt x="1089787" y="288772"/>
                  </a:lnTo>
                  <a:lnTo>
                    <a:pt x="1115834" y="288772"/>
                  </a:lnTo>
                  <a:close/>
                </a:path>
                <a:path w="1478915" h="290830">
                  <a:moveTo>
                    <a:pt x="1233017" y="0"/>
                  </a:moveTo>
                  <a:lnTo>
                    <a:pt x="1208189" y="0"/>
                  </a:lnTo>
                  <a:lnTo>
                    <a:pt x="1208189" y="42278"/>
                  </a:lnTo>
                  <a:lnTo>
                    <a:pt x="1159471" y="42278"/>
                  </a:lnTo>
                  <a:lnTo>
                    <a:pt x="1159471" y="0"/>
                  </a:lnTo>
                  <a:lnTo>
                    <a:pt x="1134643" y="0"/>
                  </a:lnTo>
                  <a:lnTo>
                    <a:pt x="1134643" y="107251"/>
                  </a:lnTo>
                  <a:lnTo>
                    <a:pt x="1159471" y="107251"/>
                  </a:lnTo>
                  <a:lnTo>
                    <a:pt x="1159471" y="63284"/>
                  </a:lnTo>
                  <a:lnTo>
                    <a:pt x="1208189" y="63284"/>
                  </a:lnTo>
                  <a:lnTo>
                    <a:pt x="1208189" y="107251"/>
                  </a:lnTo>
                  <a:lnTo>
                    <a:pt x="1233017" y="107251"/>
                  </a:lnTo>
                  <a:lnTo>
                    <a:pt x="1233017" y="63284"/>
                  </a:lnTo>
                  <a:lnTo>
                    <a:pt x="1233017" y="42278"/>
                  </a:lnTo>
                  <a:lnTo>
                    <a:pt x="1233017" y="0"/>
                  </a:lnTo>
                  <a:close/>
                </a:path>
                <a:path w="1478915" h="290830">
                  <a:moveTo>
                    <a:pt x="1246835" y="235140"/>
                  </a:moveTo>
                  <a:lnTo>
                    <a:pt x="1246416" y="228498"/>
                  </a:lnTo>
                  <a:lnTo>
                    <a:pt x="1246352" y="227444"/>
                  </a:lnTo>
                  <a:lnTo>
                    <a:pt x="1244917" y="220141"/>
                  </a:lnTo>
                  <a:lnTo>
                    <a:pt x="1221714" y="189103"/>
                  </a:lnTo>
                  <a:lnTo>
                    <a:pt x="1221714" y="228498"/>
                  </a:lnTo>
                  <a:lnTo>
                    <a:pt x="1221714" y="241782"/>
                  </a:lnTo>
                  <a:lnTo>
                    <a:pt x="1194168" y="269557"/>
                  </a:lnTo>
                  <a:lnTo>
                    <a:pt x="1182116" y="269557"/>
                  </a:lnTo>
                  <a:lnTo>
                    <a:pt x="1154582" y="241782"/>
                  </a:lnTo>
                  <a:lnTo>
                    <a:pt x="1154582" y="228498"/>
                  </a:lnTo>
                  <a:lnTo>
                    <a:pt x="1181811" y="200812"/>
                  </a:lnTo>
                  <a:lnTo>
                    <a:pt x="1194485" y="200812"/>
                  </a:lnTo>
                  <a:lnTo>
                    <a:pt x="1221714" y="228498"/>
                  </a:lnTo>
                  <a:lnTo>
                    <a:pt x="1221714" y="189103"/>
                  </a:lnTo>
                  <a:lnTo>
                    <a:pt x="1188148" y="179666"/>
                  </a:lnTo>
                  <a:lnTo>
                    <a:pt x="1179995" y="180124"/>
                  </a:lnTo>
                  <a:lnTo>
                    <a:pt x="1141145" y="200812"/>
                  </a:lnTo>
                  <a:lnTo>
                    <a:pt x="1129474" y="235140"/>
                  </a:lnTo>
                  <a:lnTo>
                    <a:pt x="1129880" y="241782"/>
                  </a:lnTo>
                  <a:lnTo>
                    <a:pt x="1129944" y="242836"/>
                  </a:lnTo>
                  <a:lnTo>
                    <a:pt x="1151699" y="279476"/>
                  </a:lnTo>
                  <a:lnTo>
                    <a:pt x="1188148" y="290614"/>
                  </a:lnTo>
                  <a:lnTo>
                    <a:pt x="1196289" y="290169"/>
                  </a:lnTo>
                  <a:lnTo>
                    <a:pt x="1234986" y="269557"/>
                  </a:lnTo>
                  <a:lnTo>
                    <a:pt x="1246352" y="242836"/>
                  </a:lnTo>
                  <a:lnTo>
                    <a:pt x="1246835" y="235140"/>
                  </a:lnTo>
                  <a:close/>
                </a:path>
                <a:path w="1478915" h="290830">
                  <a:moveTo>
                    <a:pt x="1294003" y="0"/>
                  </a:moveTo>
                  <a:lnTo>
                    <a:pt x="1269187" y="0"/>
                  </a:lnTo>
                  <a:lnTo>
                    <a:pt x="1269187" y="107251"/>
                  </a:lnTo>
                  <a:lnTo>
                    <a:pt x="1294003" y="107251"/>
                  </a:lnTo>
                  <a:lnTo>
                    <a:pt x="1294003" y="0"/>
                  </a:lnTo>
                  <a:close/>
                </a:path>
                <a:path w="1478915" h="290830">
                  <a:moveTo>
                    <a:pt x="1371257" y="288772"/>
                  </a:moveTo>
                  <a:lnTo>
                    <a:pt x="1350416" y="258889"/>
                  </a:lnTo>
                  <a:lnTo>
                    <a:pt x="1347203" y="254279"/>
                  </a:lnTo>
                  <a:lnTo>
                    <a:pt x="1354251" y="251218"/>
                  </a:lnTo>
                  <a:lnTo>
                    <a:pt x="1359687" y="246811"/>
                  </a:lnTo>
                  <a:lnTo>
                    <a:pt x="1364792" y="239115"/>
                  </a:lnTo>
                  <a:lnTo>
                    <a:pt x="1367345" y="235267"/>
                  </a:lnTo>
                  <a:lnTo>
                    <a:pt x="1369263" y="228396"/>
                  </a:lnTo>
                  <a:lnTo>
                    <a:pt x="1369263" y="212458"/>
                  </a:lnTo>
                  <a:lnTo>
                    <a:pt x="1367370" y="205562"/>
                  </a:lnTo>
                  <a:lnTo>
                    <a:pt x="1364881" y="201726"/>
                  </a:lnTo>
                  <a:lnTo>
                    <a:pt x="1359814" y="193916"/>
                  </a:lnTo>
                  <a:lnTo>
                    <a:pt x="1354429" y="189433"/>
                  </a:lnTo>
                  <a:lnTo>
                    <a:pt x="1344129" y="184785"/>
                  </a:lnTo>
                  <a:lnTo>
                    <a:pt x="1344129" y="214401"/>
                  </a:lnTo>
                  <a:lnTo>
                    <a:pt x="1344129" y="226352"/>
                  </a:lnTo>
                  <a:lnTo>
                    <a:pt x="1342186" y="230949"/>
                  </a:lnTo>
                  <a:lnTo>
                    <a:pt x="1334427" y="237490"/>
                  </a:lnTo>
                  <a:lnTo>
                    <a:pt x="1328762" y="239115"/>
                  </a:lnTo>
                  <a:lnTo>
                    <a:pt x="1301076" y="239115"/>
                  </a:lnTo>
                  <a:lnTo>
                    <a:pt x="1301076" y="201726"/>
                  </a:lnTo>
                  <a:lnTo>
                    <a:pt x="1328762" y="201726"/>
                  </a:lnTo>
                  <a:lnTo>
                    <a:pt x="1334427" y="203352"/>
                  </a:lnTo>
                  <a:lnTo>
                    <a:pt x="1342186" y="209778"/>
                  </a:lnTo>
                  <a:lnTo>
                    <a:pt x="1344129" y="214401"/>
                  </a:lnTo>
                  <a:lnTo>
                    <a:pt x="1344129" y="184785"/>
                  </a:lnTo>
                  <a:lnTo>
                    <a:pt x="1340421" y="183095"/>
                  </a:lnTo>
                  <a:lnTo>
                    <a:pt x="1332179" y="181508"/>
                  </a:lnTo>
                  <a:lnTo>
                    <a:pt x="1276261" y="181508"/>
                  </a:lnTo>
                  <a:lnTo>
                    <a:pt x="1276261" y="288772"/>
                  </a:lnTo>
                  <a:lnTo>
                    <a:pt x="1301076" y="288772"/>
                  </a:lnTo>
                  <a:lnTo>
                    <a:pt x="1301076" y="258889"/>
                  </a:lnTo>
                  <a:lnTo>
                    <a:pt x="1323911" y="258889"/>
                  </a:lnTo>
                  <a:lnTo>
                    <a:pt x="1344587" y="288772"/>
                  </a:lnTo>
                  <a:lnTo>
                    <a:pt x="1371257" y="288772"/>
                  </a:lnTo>
                  <a:close/>
                </a:path>
                <a:path w="1478915" h="290830">
                  <a:moveTo>
                    <a:pt x="1424432" y="181521"/>
                  </a:moveTo>
                  <a:lnTo>
                    <a:pt x="1399603" y="181521"/>
                  </a:lnTo>
                  <a:lnTo>
                    <a:pt x="1399603" y="288772"/>
                  </a:lnTo>
                  <a:lnTo>
                    <a:pt x="1424432" y="288772"/>
                  </a:lnTo>
                  <a:lnTo>
                    <a:pt x="1424432" y="181521"/>
                  </a:lnTo>
                  <a:close/>
                </a:path>
                <a:path w="1478915" h="290830">
                  <a:moveTo>
                    <a:pt x="1425168" y="107251"/>
                  </a:moveTo>
                  <a:lnTo>
                    <a:pt x="1404315" y="77368"/>
                  </a:lnTo>
                  <a:lnTo>
                    <a:pt x="1401114" y="72771"/>
                  </a:lnTo>
                  <a:lnTo>
                    <a:pt x="1408150" y="69710"/>
                  </a:lnTo>
                  <a:lnTo>
                    <a:pt x="1413598" y="65303"/>
                  </a:lnTo>
                  <a:lnTo>
                    <a:pt x="1418704" y="57607"/>
                  </a:lnTo>
                  <a:lnTo>
                    <a:pt x="1421269" y="53746"/>
                  </a:lnTo>
                  <a:lnTo>
                    <a:pt x="1423174" y="46875"/>
                  </a:lnTo>
                  <a:lnTo>
                    <a:pt x="1423174" y="30937"/>
                  </a:lnTo>
                  <a:lnTo>
                    <a:pt x="1421282" y="24041"/>
                  </a:lnTo>
                  <a:lnTo>
                    <a:pt x="1418793" y="20218"/>
                  </a:lnTo>
                  <a:lnTo>
                    <a:pt x="1413725" y="12407"/>
                  </a:lnTo>
                  <a:lnTo>
                    <a:pt x="1408341" y="7899"/>
                  </a:lnTo>
                  <a:lnTo>
                    <a:pt x="1398054" y="3263"/>
                  </a:lnTo>
                  <a:lnTo>
                    <a:pt x="1398054" y="32880"/>
                  </a:lnTo>
                  <a:lnTo>
                    <a:pt x="1398054" y="44843"/>
                  </a:lnTo>
                  <a:lnTo>
                    <a:pt x="1396111" y="49441"/>
                  </a:lnTo>
                  <a:lnTo>
                    <a:pt x="1388338" y="55968"/>
                  </a:lnTo>
                  <a:lnTo>
                    <a:pt x="1382674" y="57607"/>
                  </a:lnTo>
                  <a:lnTo>
                    <a:pt x="1354988" y="57607"/>
                  </a:lnTo>
                  <a:lnTo>
                    <a:pt x="1354988" y="20218"/>
                  </a:lnTo>
                  <a:lnTo>
                    <a:pt x="1382674" y="20218"/>
                  </a:lnTo>
                  <a:lnTo>
                    <a:pt x="1388338" y="21818"/>
                  </a:lnTo>
                  <a:lnTo>
                    <a:pt x="1396111" y="28257"/>
                  </a:lnTo>
                  <a:lnTo>
                    <a:pt x="1398054" y="32880"/>
                  </a:lnTo>
                  <a:lnTo>
                    <a:pt x="1398054" y="3263"/>
                  </a:lnTo>
                  <a:lnTo>
                    <a:pt x="1394345" y="1587"/>
                  </a:lnTo>
                  <a:lnTo>
                    <a:pt x="1386090" y="0"/>
                  </a:lnTo>
                  <a:lnTo>
                    <a:pt x="1330159" y="0"/>
                  </a:lnTo>
                  <a:lnTo>
                    <a:pt x="1330159" y="107251"/>
                  </a:lnTo>
                  <a:lnTo>
                    <a:pt x="1354988" y="107251"/>
                  </a:lnTo>
                  <a:lnTo>
                    <a:pt x="1354988" y="77368"/>
                  </a:lnTo>
                  <a:lnTo>
                    <a:pt x="1377823" y="77368"/>
                  </a:lnTo>
                  <a:lnTo>
                    <a:pt x="1398511" y="107251"/>
                  </a:lnTo>
                  <a:lnTo>
                    <a:pt x="1425168" y="107251"/>
                  </a:lnTo>
                  <a:close/>
                </a:path>
                <a:path w="1478915" h="290830">
                  <a:moveTo>
                    <a:pt x="1478330" y="0"/>
                  </a:moveTo>
                  <a:lnTo>
                    <a:pt x="1453515" y="0"/>
                  </a:lnTo>
                  <a:lnTo>
                    <a:pt x="1453515" y="107251"/>
                  </a:lnTo>
                  <a:lnTo>
                    <a:pt x="1478330" y="107251"/>
                  </a:lnTo>
                  <a:lnTo>
                    <a:pt x="1478330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1090" y="1294254"/>
              <a:ext cx="1391018" cy="604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6699" y="890699"/>
              <a:ext cx="674141" cy="463931"/>
            </a:xfrm>
            <a:prstGeom prst="rect">
              <a:avLst/>
            </a:prstGeom>
          </p:spPr>
        </p:pic>
      </p:grpSp>
      <p:sp>
        <p:nvSpPr>
          <p:cNvPr id="2" name="Te Reo Mō Te Hui"/>
          <p:cNvSpPr txBox="1">
            <a:spLocks noGrp="1"/>
          </p:cNvSpPr>
          <p:nvPr>
            <p:ph type="title"/>
          </p:nvPr>
        </p:nvSpPr>
        <p:spPr>
          <a:xfrm>
            <a:off x="647299" y="493785"/>
            <a:ext cx="7145020" cy="1137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300">
                <a:solidFill>
                  <a:srgbClr val="FDB848"/>
                </a:solidFill>
              </a:rPr>
              <a:t>TE</a:t>
            </a:r>
            <a:r>
              <a:rPr sz="7300" spc="-110">
                <a:solidFill>
                  <a:srgbClr val="FDB848"/>
                </a:solidFill>
              </a:rPr>
              <a:t> </a:t>
            </a:r>
            <a:r>
              <a:rPr sz="7300">
                <a:solidFill>
                  <a:srgbClr val="FDB848"/>
                </a:solidFill>
              </a:rPr>
              <a:t>REO</a:t>
            </a:r>
            <a:r>
              <a:rPr sz="7300" spc="-105">
                <a:solidFill>
                  <a:srgbClr val="FDB848"/>
                </a:solidFill>
              </a:rPr>
              <a:t> </a:t>
            </a:r>
            <a:r>
              <a:rPr sz="7300">
                <a:solidFill>
                  <a:srgbClr val="FDB848"/>
                </a:solidFill>
              </a:rPr>
              <a:t>MŌ</a:t>
            </a:r>
            <a:r>
              <a:rPr sz="7300" spc="-315">
                <a:solidFill>
                  <a:srgbClr val="FDB848"/>
                </a:solidFill>
              </a:rPr>
              <a:t> </a:t>
            </a:r>
            <a:r>
              <a:rPr sz="7300">
                <a:solidFill>
                  <a:srgbClr val="FDB848"/>
                </a:solidFill>
              </a:rPr>
              <a:t>TE</a:t>
            </a:r>
            <a:r>
              <a:rPr sz="7300" spc="-105">
                <a:solidFill>
                  <a:srgbClr val="FDB848"/>
                </a:solidFill>
              </a:rPr>
              <a:t> </a:t>
            </a:r>
            <a:r>
              <a:rPr sz="7300" spc="-25">
                <a:solidFill>
                  <a:srgbClr val="FDB848"/>
                </a:solidFill>
              </a:rPr>
              <a:t>HUI</a:t>
            </a:r>
            <a:endParaRPr sz="7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049625" y="5644488"/>
            <a:ext cx="56959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My</a:t>
            </a:r>
            <a:r>
              <a:rPr sz="12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bad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4057" y="5644488"/>
            <a:ext cx="120650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didn’t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hear</a:t>
            </a:r>
            <a:r>
              <a:rPr sz="1250" b="1" spc="-7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you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64996" y="5644488"/>
            <a:ext cx="1872614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Can</a:t>
            </a:r>
            <a:r>
              <a:rPr sz="12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you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go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over</a:t>
            </a:r>
            <a:r>
              <a:rPr sz="12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it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again?</a:t>
            </a:r>
            <a:endParaRPr sz="1250">
              <a:latin typeface="Neogrotesk Pro Bold"/>
              <a:cs typeface="Neogrotesk Pro Bold"/>
            </a:endParaRPr>
          </a:p>
        </p:txBody>
      </p:sp>
      <p:grpSp>
        <p:nvGrpSpPr>
          <p:cNvPr id="27" name="Kīanga1">
            <a:extLst>
              <a:ext uri="{FF2B5EF4-FFF2-40B4-BE49-F238E27FC236}">
                <a16:creationId xmlns:a16="http://schemas.microsoft.com/office/drawing/2014/main" id="{AA872FED-D398-7387-F51A-709CDC1CC3DD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5" name="object 5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2054299" y="4591749"/>
              <a:ext cx="960119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Nōku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hē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8" name="Kīanga2">
            <a:extLst>
              <a:ext uri="{FF2B5EF4-FFF2-40B4-BE49-F238E27FC236}">
                <a16:creationId xmlns:a16="http://schemas.microsoft.com/office/drawing/2014/main" id="{EBF69312-A88D-FFBF-AE2B-CF13E6FB2DC3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6" name="object 6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53873" y="4480707"/>
              <a:ext cx="162941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Kāore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ahau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rongo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koe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9" name="Kīanga3">
            <a:extLst>
              <a:ext uri="{FF2B5EF4-FFF2-40B4-BE49-F238E27FC236}">
                <a16:creationId xmlns:a16="http://schemas.microsoft.com/office/drawing/2014/main" id="{B9AEA5A4-5CFD-F2EE-ED95-0E09278C65AC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7" name="object 7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454919" y="4591933"/>
              <a:ext cx="1435735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Tēnā,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tōaitia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mai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sp>
        <p:nvSpPr>
          <p:cNvPr id="23" name="object 23"/>
          <p:cNvSpPr/>
          <p:nvPr/>
        </p:nvSpPr>
        <p:spPr>
          <a:xfrm>
            <a:off x="0" y="450000"/>
            <a:ext cx="4296410" cy="1422400"/>
          </a:xfrm>
          <a:custGeom>
            <a:avLst/>
            <a:gdLst/>
            <a:ahLst/>
            <a:cxnLst/>
            <a:rect l="l" t="t" r="r" b="b"/>
            <a:pathLst>
              <a:path w="4296410" h="1422400">
                <a:moveTo>
                  <a:pt x="4295990" y="0"/>
                </a:moveTo>
                <a:lnTo>
                  <a:pt x="0" y="0"/>
                </a:lnTo>
                <a:lnTo>
                  <a:pt x="0" y="1422006"/>
                </a:lnTo>
                <a:lnTo>
                  <a:pt x="3773995" y="1422006"/>
                </a:lnTo>
                <a:lnTo>
                  <a:pt x="3821509" y="1419872"/>
                </a:lnTo>
                <a:lnTo>
                  <a:pt x="3867828" y="1413595"/>
                </a:lnTo>
                <a:lnTo>
                  <a:pt x="3912766" y="1403359"/>
                </a:lnTo>
                <a:lnTo>
                  <a:pt x="3956141" y="1389347"/>
                </a:lnTo>
                <a:lnTo>
                  <a:pt x="3997768" y="1371744"/>
                </a:lnTo>
                <a:lnTo>
                  <a:pt x="4037462" y="1350735"/>
                </a:lnTo>
                <a:lnTo>
                  <a:pt x="4075039" y="1326503"/>
                </a:lnTo>
                <a:lnTo>
                  <a:pt x="4110315" y="1299234"/>
                </a:lnTo>
                <a:lnTo>
                  <a:pt x="4143106" y="1269111"/>
                </a:lnTo>
                <a:lnTo>
                  <a:pt x="4173228" y="1236318"/>
                </a:lnTo>
                <a:lnTo>
                  <a:pt x="4200496" y="1201040"/>
                </a:lnTo>
                <a:lnTo>
                  <a:pt x="4224726" y="1163462"/>
                </a:lnTo>
                <a:lnTo>
                  <a:pt x="4245733" y="1123767"/>
                </a:lnTo>
                <a:lnTo>
                  <a:pt x="4263335" y="1082140"/>
                </a:lnTo>
                <a:lnTo>
                  <a:pt x="4277345" y="1038766"/>
                </a:lnTo>
                <a:lnTo>
                  <a:pt x="4287581" y="993827"/>
                </a:lnTo>
                <a:lnTo>
                  <a:pt x="4293857" y="947510"/>
                </a:lnTo>
                <a:lnTo>
                  <a:pt x="4295990" y="899998"/>
                </a:lnTo>
                <a:lnTo>
                  <a:pt x="4295990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Whakamārama </a:t>
            </a:r>
            <a:r>
              <a:rPr spc="-10">
                <a:solidFill>
                  <a:srgbClr val="715D69"/>
                </a:solidFill>
              </a:rPr>
              <a:t>Clarification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10</a:t>
            </a:fld>
            <a:endParaRPr spc="-25"/>
          </a:p>
        </p:txBody>
      </p:sp>
      <p:pic>
        <p:nvPicPr>
          <p:cNvPr id="4" name="Kāore i rongo">
            <a:hlinkClick r:id="" action="ppaction://media"/>
            <a:extLst>
              <a:ext uri="{FF2B5EF4-FFF2-40B4-BE49-F238E27FC236}">
                <a16:creationId xmlns:a16="http://schemas.microsoft.com/office/drawing/2014/main" id="{7B8A65C7-11AF-E895-69FF-2B75EC55B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78125" y="4506193"/>
            <a:ext cx="304800" cy="304800"/>
          </a:xfrm>
          <a:prstGeom prst="rect">
            <a:avLst/>
          </a:prstGeom>
        </p:spPr>
      </p:pic>
      <p:pic>
        <p:nvPicPr>
          <p:cNvPr id="32" name="Nōku te hē">
            <a:hlinkClick r:id="" action="ppaction://media"/>
            <a:extLst>
              <a:ext uri="{FF2B5EF4-FFF2-40B4-BE49-F238E27FC236}">
                <a16:creationId xmlns:a16="http://schemas.microsoft.com/office/drawing/2014/main" id="{98D0E297-CA84-44F6-0C4F-8BC4F66E6F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91764" y="4506193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C6086C-C349-9450-07C7-50A8BA033A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70666" y="4511103"/>
            <a:ext cx="327025" cy="32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2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6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72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049625" y="5644488"/>
            <a:ext cx="52197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agree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4057" y="5644488"/>
            <a:ext cx="74485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disagree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64996" y="5644488"/>
            <a:ext cx="180340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Let’s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find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compromise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450000"/>
            <a:ext cx="3099435" cy="1422400"/>
          </a:xfrm>
          <a:custGeom>
            <a:avLst/>
            <a:gdLst/>
            <a:ahLst/>
            <a:cxnLst/>
            <a:rect l="l" t="t" r="r" b="b"/>
            <a:pathLst>
              <a:path w="3099435" h="1422400">
                <a:moveTo>
                  <a:pt x="3099003" y="0"/>
                </a:moveTo>
                <a:lnTo>
                  <a:pt x="0" y="0"/>
                </a:lnTo>
                <a:lnTo>
                  <a:pt x="0" y="1422006"/>
                </a:lnTo>
                <a:lnTo>
                  <a:pt x="2576995" y="1422006"/>
                </a:lnTo>
                <a:lnTo>
                  <a:pt x="2624507" y="1419872"/>
                </a:lnTo>
                <a:lnTo>
                  <a:pt x="2670824" y="1413595"/>
                </a:lnTo>
                <a:lnTo>
                  <a:pt x="2715763" y="1403359"/>
                </a:lnTo>
                <a:lnTo>
                  <a:pt x="2759137" y="1389347"/>
                </a:lnTo>
                <a:lnTo>
                  <a:pt x="2800764" y="1371744"/>
                </a:lnTo>
                <a:lnTo>
                  <a:pt x="2840459" y="1350735"/>
                </a:lnTo>
                <a:lnTo>
                  <a:pt x="2878037" y="1326503"/>
                </a:lnTo>
                <a:lnTo>
                  <a:pt x="2913315" y="1299234"/>
                </a:lnTo>
                <a:lnTo>
                  <a:pt x="2946107" y="1269111"/>
                </a:lnTo>
                <a:lnTo>
                  <a:pt x="2976231" y="1236318"/>
                </a:lnTo>
                <a:lnTo>
                  <a:pt x="3003500" y="1201040"/>
                </a:lnTo>
                <a:lnTo>
                  <a:pt x="3027732" y="1163462"/>
                </a:lnTo>
                <a:lnTo>
                  <a:pt x="3048741" y="1123767"/>
                </a:lnTo>
                <a:lnTo>
                  <a:pt x="3066344" y="1082140"/>
                </a:lnTo>
                <a:lnTo>
                  <a:pt x="3080356" y="1038766"/>
                </a:lnTo>
                <a:lnTo>
                  <a:pt x="3090592" y="993827"/>
                </a:lnTo>
                <a:lnTo>
                  <a:pt x="3096869" y="947510"/>
                </a:lnTo>
                <a:lnTo>
                  <a:pt x="3099003" y="899998"/>
                </a:lnTo>
                <a:lnTo>
                  <a:pt x="3099003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Whakaae </a:t>
            </a:r>
            <a:r>
              <a:rPr spc="-10">
                <a:solidFill>
                  <a:srgbClr val="715D69"/>
                </a:solidFill>
              </a:rPr>
              <a:t>Agreeing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11</a:t>
            </a:fld>
            <a:endParaRPr spc="-25"/>
          </a:p>
        </p:txBody>
      </p:sp>
      <p:grpSp>
        <p:nvGrpSpPr>
          <p:cNvPr id="29" name="Kīanga3">
            <a:extLst>
              <a:ext uri="{FF2B5EF4-FFF2-40B4-BE49-F238E27FC236}">
                <a16:creationId xmlns:a16="http://schemas.microsoft.com/office/drawing/2014/main" id="{7084C1D6-E018-9417-4E66-5276AF59FB73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7" name="object 7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454919" y="4591749"/>
              <a:ext cx="1812289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Kimihia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whakatau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8" name="Kīanga2">
            <a:extLst>
              <a:ext uri="{FF2B5EF4-FFF2-40B4-BE49-F238E27FC236}">
                <a16:creationId xmlns:a16="http://schemas.microsoft.com/office/drawing/2014/main" id="{8D101A1B-4BFA-2B19-D5DD-A4DA9C15D029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6" name="object 6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53873" y="4591749"/>
              <a:ext cx="1905000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Kāore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au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whakaae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Kīanga1">
            <a:extLst>
              <a:ext uri="{FF2B5EF4-FFF2-40B4-BE49-F238E27FC236}">
                <a16:creationId xmlns:a16="http://schemas.microsoft.com/office/drawing/2014/main" id="{28B34DE9-F9D0-D504-D539-339F693E2C83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5" name="object 5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2054299" y="4591749"/>
              <a:ext cx="1010919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Kei</a:t>
              </a:r>
              <a:r>
                <a:rPr sz="1450" b="1" spc="-6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konā</a:t>
              </a:r>
              <a:r>
                <a:rPr sz="1450" b="1" spc="-6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au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4" name="Whakaae">
            <a:hlinkClick r:id="" action="ppaction://media"/>
            <a:extLst>
              <a:ext uri="{FF2B5EF4-FFF2-40B4-BE49-F238E27FC236}">
                <a16:creationId xmlns:a16="http://schemas.microsoft.com/office/drawing/2014/main" id="{4E054B8E-E071-C440-B111-A989FD738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3925" y="4286949"/>
            <a:ext cx="304800" cy="304800"/>
          </a:xfrm>
          <a:prstGeom prst="rect">
            <a:avLst/>
          </a:prstGeom>
        </p:spPr>
      </p:pic>
      <p:pic>
        <p:nvPicPr>
          <p:cNvPr id="31" name="Kei konā au">
            <a:hlinkClick r:id="" action="ppaction://media"/>
            <a:extLst>
              <a:ext uri="{FF2B5EF4-FFF2-40B4-BE49-F238E27FC236}">
                <a16:creationId xmlns:a16="http://schemas.microsoft.com/office/drawing/2014/main" id="{98D1DCDC-C545-A0E2-B579-30FC1128DF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07877" y="4296296"/>
            <a:ext cx="304800" cy="3048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36F935-E18E-10AE-2EA5-1FC1F3003A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93465" y="4280402"/>
            <a:ext cx="329284" cy="329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3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049625" y="5549238"/>
            <a:ext cx="18802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That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was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tough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crowd/ meeting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4057" y="5549238"/>
            <a:ext cx="15614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That</a:t>
            </a: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was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long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day/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week/month/year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64996" y="5549238"/>
            <a:ext cx="17983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That</a:t>
            </a:r>
            <a:r>
              <a:rPr sz="12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was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chaotic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day/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week/month/year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450000"/>
            <a:ext cx="3828415" cy="1431290"/>
          </a:xfrm>
          <a:custGeom>
            <a:avLst/>
            <a:gdLst/>
            <a:ahLst/>
            <a:cxnLst/>
            <a:rect l="l" t="t" r="r" b="b"/>
            <a:pathLst>
              <a:path w="3828415" h="1431289">
                <a:moveTo>
                  <a:pt x="3828008" y="0"/>
                </a:moveTo>
                <a:lnTo>
                  <a:pt x="0" y="0"/>
                </a:lnTo>
                <a:lnTo>
                  <a:pt x="0" y="1430997"/>
                </a:lnTo>
                <a:lnTo>
                  <a:pt x="3306000" y="1430997"/>
                </a:lnTo>
                <a:lnTo>
                  <a:pt x="3353512" y="1428864"/>
                </a:lnTo>
                <a:lnTo>
                  <a:pt x="3399830" y="1422587"/>
                </a:lnTo>
                <a:lnTo>
                  <a:pt x="3444768" y="1412351"/>
                </a:lnTo>
                <a:lnTo>
                  <a:pt x="3488143" y="1398340"/>
                </a:lnTo>
                <a:lnTo>
                  <a:pt x="3529770" y="1380738"/>
                </a:lnTo>
                <a:lnTo>
                  <a:pt x="3569464" y="1359730"/>
                </a:lnTo>
                <a:lnTo>
                  <a:pt x="3607043" y="1335499"/>
                </a:lnTo>
                <a:lnTo>
                  <a:pt x="3642320" y="1308231"/>
                </a:lnTo>
                <a:lnTo>
                  <a:pt x="3675113" y="1278108"/>
                </a:lnTo>
                <a:lnTo>
                  <a:pt x="3705236" y="1245317"/>
                </a:lnTo>
                <a:lnTo>
                  <a:pt x="3732506" y="1210040"/>
                </a:lnTo>
                <a:lnTo>
                  <a:pt x="3756737" y="1172463"/>
                </a:lnTo>
                <a:lnTo>
                  <a:pt x="3777746" y="1132769"/>
                </a:lnTo>
                <a:lnTo>
                  <a:pt x="3795349" y="1091143"/>
                </a:lnTo>
                <a:lnTo>
                  <a:pt x="3809361" y="1047769"/>
                </a:lnTo>
                <a:lnTo>
                  <a:pt x="3819598" y="1002831"/>
                </a:lnTo>
                <a:lnTo>
                  <a:pt x="3825875" y="956514"/>
                </a:lnTo>
                <a:lnTo>
                  <a:pt x="3828008" y="909002"/>
                </a:lnTo>
                <a:lnTo>
                  <a:pt x="3828008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37299" y="645937"/>
            <a:ext cx="3043555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Akiaki </a:t>
            </a:r>
            <a:r>
              <a:rPr spc="-10">
                <a:solidFill>
                  <a:srgbClr val="715D69"/>
                </a:solidFill>
              </a:rPr>
              <a:t>Encouragement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12</a:t>
            </a:fld>
            <a:endParaRPr spc="-25"/>
          </a:p>
        </p:txBody>
      </p:sp>
      <p:grpSp>
        <p:nvGrpSpPr>
          <p:cNvPr id="29" name="Kīanga3">
            <a:extLst>
              <a:ext uri="{FF2B5EF4-FFF2-40B4-BE49-F238E27FC236}">
                <a16:creationId xmlns:a16="http://schemas.microsoft.com/office/drawing/2014/main" id="{5F2596FE-6388-94DA-ECCE-6119E29AF145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7" name="object 7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454919" y="4369480"/>
              <a:ext cx="1718310" cy="69151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Kātahi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rā/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wiki/marama/tau kūnakunaku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tērā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8" name="Kīanga2">
            <a:extLst>
              <a:ext uri="{FF2B5EF4-FFF2-40B4-BE49-F238E27FC236}">
                <a16:creationId xmlns:a16="http://schemas.microsoft.com/office/drawing/2014/main" id="{95AE8B59-E71C-6115-2908-C2E962E67FCF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6" name="object 6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53873" y="4369480"/>
              <a:ext cx="1544320" cy="69151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Kātahi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rā/wiki/ marama/tau</a:t>
              </a:r>
              <a:r>
                <a:rPr sz="1450" b="1" spc="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roa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tērā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Kīanga1">
            <a:extLst>
              <a:ext uri="{FF2B5EF4-FFF2-40B4-BE49-F238E27FC236}">
                <a16:creationId xmlns:a16="http://schemas.microsoft.com/office/drawing/2014/main" id="{7EA0764D-063B-5C76-76A7-3A7C0DECB446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5" name="object 5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2054299" y="4591749"/>
              <a:ext cx="1917700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rōpū/hui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uaua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tērā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4" name="Tau roa">
            <a:hlinkClick r:id="" action="ppaction://media"/>
            <a:extLst>
              <a:ext uri="{FF2B5EF4-FFF2-40B4-BE49-F238E27FC236}">
                <a16:creationId xmlns:a16="http://schemas.microsoft.com/office/drawing/2014/main" id="{ED71F152-8008-A09F-C036-605C56C3D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57198" y="4533328"/>
            <a:ext cx="304800" cy="304800"/>
          </a:xfrm>
          <a:prstGeom prst="rect">
            <a:avLst/>
          </a:prstGeom>
        </p:spPr>
      </p:pic>
      <p:pic>
        <p:nvPicPr>
          <p:cNvPr id="31" name="He rōpū hui">
            <a:hlinkClick r:id="" action="ppaction://media"/>
            <a:extLst>
              <a:ext uri="{FF2B5EF4-FFF2-40B4-BE49-F238E27FC236}">
                <a16:creationId xmlns:a16="http://schemas.microsoft.com/office/drawing/2014/main" id="{C5E8C344-C768-7B8A-AE2B-472A9258AF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07877" y="4262849"/>
            <a:ext cx="304800" cy="3048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0F935B-D02D-3646-1B6E-B0A012B58C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10915" y="4533328"/>
            <a:ext cx="304801" cy="304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465124" y="5644488"/>
            <a:ext cx="11722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No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flies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on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you!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450000"/>
            <a:ext cx="4214495" cy="1350010"/>
          </a:xfrm>
          <a:custGeom>
            <a:avLst/>
            <a:gdLst/>
            <a:ahLst/>
            <a:cxnLst/>
            <a:rect l="l" t="t" r="r" b="b"/>
            <a:pathLst>
              <a:path w="4214495" h="1350010">
                <a:moveTo>
                  <a:pt x="4213999" y="0"/>
                </a:moveTo>
                <a:lnTo>
                  <a:pt x="0" y="0"/>
                </a:lnTo>
                <a:lnTo>
                  <a:pt x="0" y="1349997"/>
                </a:lnTo>
                <a:lnTo>
                  <a:pt x="3691991" y="1349997"/>
                </a:lnTo>
                <a:lnTo>
                  <a:pt x="3739505" y="1347864"/>
                </a:lnTo>
                <a:lnTo>
                  <a:pt x="3785824" y="1341587"/>
                </a:lnTo>
                <a:lnTo>
                  <a:pt x="3830763" y="1331351"/>
                </a:lnTo>
                <a:lnTo>
                  <a:pt x="3874139" y="1317339"/>
                </a:lnTo>
                <a:lnTo>
                  <a:pt x="3915766" y="1299738"/>
                </a:lnTo>
                <a:lnTo>
                  <a:pt x="3955461" y="1278729"/>
                </a:lnTo>
                <a:lnTo>
                  <a:pt x="3993039" y="1254499"/>
                </a:lnTo>
                <a:lnTo>
                  <a:pt x="4028317" y="1227230"/>
                </a:lnTo>
                <a:lnTo>
                  <a:pt x="4061109" y="1197108"/>
                </a:lnTo>
                <a:lnTo>
                  <a:pt x="4091231" y="1164316"/>
                </a:lnTo>
                <a:lnTo>
                  <a:pt x="4118500" y="1129040"/>
                </a:lnTo>
                <a:lnTo>
                  <a:pt x="4142731" y="1091462"/>
                </a:lnTo>
                <a:lnTo>
                  <a:pt x="4163740" y="1051769"/>
                </a:lnTo>
                <a:lnTo>
                  <a:pt x="4181342" y="1010142"/>
                </a:lnTo>
                <a:lnTo>
                  <a:pt x="4195353" y="966768"/>
                </a:lnTo>
                <a:lnTo>
                  <a:pt x="4205589" y="921831"/>
                </a:lnTo>
                <a:lnTo>
                  <a:pt x="4211866" y="875514"/>
                </a:lnTo>
                <a:lnTo>
                  <a:pt x="4213999" y="828001"/>
                </a:lnTo>
                <a:lnTo>
                  <a:pt x="4213999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65"/>
              <a:t> </a:t>
            </a:r>
            <a:r>
              <a:rPr spc="-10"/>
              <a:t>Whakamānawa </a:t>
            </a:r>
            <a:r>
              <a:rPr spc="-10">
                <a:solidFill>
                  <a:srgbClr val="715D69"/>
                </a:solidFill>
              </a:rPr>
              <a:t>Compliments</a:t>
            </a:r>
          </a:p>
        </p:txBody>
      </p:sp>
      <p:sp>
        <p:nvSpPr>
          <p:cNvPr id="23" name="object 23"/>
          <p:cNvSpPr/>
          <p:nvPr/>
        </p:nvSpPr>
        <p:spPr>
          <a:xfrm>
            <a:off x="719988" y="449998"/>
            <a:ext cx="10752455" cy="3431540"/>
          </a:xfrm>
          <a:custGeom>
            <a:avLst/>
            <a:gdLst/>
            <a:ahLst/>
            <a:cxnLst/>
            <a:rect l="l" t="t" r="r" b="b"/>
            <a:pathLst>
              <a:path w="10752455" h="3431540">
                <a:moveTo>
                  <a:pt x="1704009" y="2439009"/>
                </a:moveTo>
                <a:lnTo>
                  <a:pt x="1701177" y="2425001"/>
                </a:lnTo>
                <a:lnTo>
                  <a:pt x="1693456" y="2413558"/>
                </a:lnTo>
                <a:lnTo>
                  <a:pt x="1682013" y="2405837"/>
                </a:lnTo>
                <a:lnTo>
                  <a:pt x="1668005" y="2403005"/>
                </a:lnTo>
                <a:lnTo>
                  <a:pt x="36004" y="2403005"/>
                </a:lnTo>
                <a:lnTo>
                  <a:pt x="21983" y="2405837"/>
                </a:lnTo>
                <a:lnTo>
                  <a:pt x="10541" y="2413558"/>
                </a:lnTo>
                <a:lnTo>
                  <a:pt x="2832" y="2425001"/>
                </a:lnTo>
                <a:lnTo>
                  <a:pt x="0" y="2439009"/>
                </a:lnTo>
                <a:lnTo>
                  <a:pt x="0" y="3188398"/>
                </a:lnTo>
                <a:lnTo>
                  <a:pt x="2832" y="3202419"/>
                </a:lnTo>
                <a:lnTo>
                  <a:pt x="10541" y="3213862"/>
                </a:lnTo>
                <a:lnTo>
                  <a:pt x="21983" y="3221583"/>
                </a:lnTo>
                <a:lnTo>
                  <a:pt x="36004" y="3224403"/>
                </a:lnTo>
                <a:lnTo>
                  <a:pt x="1668005" y="3224403"/>
                </a:lnTo>
                <a:lnTo>
                  <a:pt x="1682013" y="3221583"/>
                </a:lnTo>
                <a:lnTo>
                  <a:pt x="1693456" y="3213862"/>
                </a:lnTo>
                <a:lnTo>
                  <a:pt x="1701177" y="3202419"/>
                </a:lnTo>
                <a:lnTo>
                  <a:pt x="1704009" y="3188398"/>
                </a:lnTo>
                <a:lnTo>
                  <a:pt x="1704009" y="2439009"/>
                </a:lnTo>
                <a:close/>
              </a:path>
              <a:path w="10752455" h="3431540">
                <a:moveTo>
                  <a:pt x="1704009" y="1494015"/>
                </a:moveTo>
                <a:lnTo>
                  <a:pt x="1701177" y="1479994"/>
                </a:lnTo>
                <a:lnTo>
                  <a:pt x="1693456" y="1468551"/>
                </a:lnTo>
                <a:lnTo>
                  <a:pt x="1682013" y="1460842"/>
                </a:lnTo>
                <a:lnTo>
                  <a:pt x="1668005" y="1458010"/>
                </a:lnTo>
                <a:lnTo>
                  <a:pt x="36004" y="1458010"/>
                </a:lnTo>
                <a:lnTo>
                  <a:pt x="21983" y="1460842"/>
                </a:lnTo>
                <a:lnTo>
                  <a:pt x="10541" y="1468551"/>
                </a:lnTo>
                <a:lnTo>
                  <a:pt x="2832" y="1479994"/>
                </a:lnTo>
                <a:lnTo>
                  <a:pt x="0" y="1494015"/>
                </a:lnTo>
                <a:lnTo>
                  <a:pt x="0" y="2190953"/>
                </a:lnTo>
                <a:lnTo>
                  <a:pt x="2832" y="2204974"/>
                </a:lnTo>
                <a:lnTo>
                  <a:pt x="10541" y="2216416"/>
                </a:lnTo>
                <a:lnTo>
                  <a:pt x="21983" y="2224125"/>
                </a:lnTo>
                <a:lnTo>
                  <a:pt x="36004" y="2226957"/>
                </a:lnTo>
                <a:lnTo>
                  <a:pt x="1668005" y="2226957"/>
                </a:lnTo>
                <a:lnTo>
                  <a:pt x="1682013" y="2224125"/>
                </a:lnTo>
                <a:lnTo>
                  <a:pt x="1693456" y="2216416"/>
                </a:lnTo>
                <a:lnTo>
                  <a:pt x="1701177" y="2204974"/>
                </a:lnTo>
                <a:lnTo>
                  <a:pt x="1704009" y="2190953"/>
                </a:lnTo>
                <a:lnTo>
                  <a:pt x="1704009" y="1494015"/>
                </a:lnTo>
                <a:close/>
              </a:path>
              <a:path w="10752455" h="3431540">
                <a:moveTo>
                  <a:pt x="3606012" y="1494015"/>
                </a:moveTo>
                <a:lnTo>
                  <a:pt x="3603180" y="1479994"/>
                </a:lnTo>
                <a:lnTo>
                  <a:pt x="3595459" y="1468551"/>
                </a:lnTo>
                <a:lnTo>
                  <a:pt x="3584016" y="1460842"/>
                </a:lnTo>
                <a:lnTo>
                  <a:pt x="3570008" y="1458010"/>
                </a:lnTo>
                <a:lnTo>
                  <a:pt x="1938007" y="1458010"/>
                </a:lnTo>
                <a:lnTo>
                  <a:pt x="1923986" y="1460842"/>
                </a:lnTo>
                <a:lnTo>
                  <a:pt x="1912543" y="1468551"/>
                </a:lnTo>
                <a:lnTo>
                  <a:pt x="1904834" y="1479994"/>
                </a:lnTo>
                <a:lnTo>
                  <a:pt x="1902002" y="1494015"/>
                </a:lnTo>
                <a:lnTo>
                  <a:pt x="1902002" y="2190953"/>
                </a:lnTo>
                <a:lnTo>
                  <a:pt x="1904834" y="2204974"/>
                </a:lnTo>
                <a:lnTo>
                  <a:pt x="1912543" y="2216416"/>
                </a:lnTo>
                <a:lnTo>
                  <a:pt x="1923986" y="2224125"/>
                </a:lnTo>
                <a:lnTo>
                  <a:pt x="1938007" y="2226957"/>
                </a:lnTo>
                <a:lnTo>
                  <a:pt x="3570008" y="2226957"/>
                </a:lnTo>
                <a:lnTo>
                  <a:pt x="3584016" y="2224125"/>
                </a:lnTo>
                <a:lnTo>
                  <a:pt x="3595459" y="2216416"/>
                </a:lnTo>
                <a:lnTo>
                  <a:pt x="3603180" y="2204974"/>
                </a:lnTo>
                <a:lnTo>
                  <a:pt x="3606012" y="2190953"/>
                </a:lnTo>
                <a:lnTo>
                  <a:pt x="3606012" y="1494015"/>
                </a:lnTo>
                <a:close/>
              </a:path>
              <a:path w="10752455" h="3431540">
                <a:moveTo>
                  <a:pt x="10752011" y="2484005"/>
                </a:moveTo>
                <a:lnTo>
                  <a:pt x="10749178" y="2469997"/>
                </a:lnTo>
                <a:lnTo>
                  <a:pt x="10741470" y="2458555"/>
                </a:lnTo>
                <a:lnTo>
                  <a:pt x="10730027" y="2450833"/>
                </a:lnTo>
                <a:lnTo>
                  <a:pt x="10716006" y="2448001"/>
                </a:lnTo>
                <a:lnTo>
                  <a:pt x="9084005" y="2448001"/>
                </a:lnTo>
                <a:lnTo>
                  <a:pt x="9069997" y="2450833"/>
                </a:lnTo>
                <a:lnTo>
                  <a:pt x="9058554" y="2458555"/>
                </a:lnTo>
                <a:lnTo>
                  <a:pt x="9050845" y="2469997"/>
                </a:lnTo>
                <a:lnTo>
                  <a:pt x="9048013" y="2484005"/>
                </a:lnTo>
                <a:lnTo>
                  <a:pt x="9048013" y="3395408"/>
                </a:lnTo>
                <a:lnTo>
                  <a:pt x="9050845" y="3409429"/>
                </a:lnTo>
                <a:lnTo>
                  <a:pt x="9058554" y="3420859"/>
                </a:lnTo>
                <a:lnTo>
                  <a:pt x="9069997" y="3428581"/>
                </a:lnTo>
                <a:lnTo>
                  <a:pt x="9084005" y="3431400"/>
                </a:lnTo>
                <a:lnTo>
                  <a:pt x="10716006" y="3431400"/>
                </a:lnTo>
                <a:lnTo>
                  <a:pt x="10730027" y="3428581"/>
                </a:lnTo>
                <a:lnTo>
                  <a:pt x="10741470" y="3420859"/>
                </a:lnTo>
                <a:lnTo>
                  <a:pt x="10749178" y="3409429"/>
                </a:lnTo>
                <a:lnTo>
                  <a:pt x="10752011" y="3395408"/>
                </a:lnTo>
                <a:lnTo>
                  <a:pt x="10752011" y="2484005"/>
                </a:lnTo>
                <a:close/>
              </a:path>
              <a:path w="10752455" h="3431540">
                <a:moveTo>
                  <a:pt x="10752011" y="1279563"/>
                </a:moveTo>
                <a:lnTo>
                  <a:pt x="10749178" y="1265555"/>
                </a:lnTo>
                <a:lnTo>
                  <a:pt x="10741470" y="1254099"/>
                </a:lnTo>
                <a:lnTo>
                  <a:pt x="10730027" y="1246390"/>
                </a:lnTo>
                <a:lnTo>
                  <a:pt x="10716006" y="1243558"/>
                </a:lnTo>
                <a:lnTo>
                  <a:pt x="9084005" y="1243558"/>
                </a:lnTo>
                <a:lnTo>
                  <a:pt x="9069997" y="1246390"/>
                </a:lnTo>
                <a:lnTo>
                  <a:pt x="9058554" y="1254099"/>
                </a:lnTo>
                <a:lnTo>
                  <a:pt x="9050845" y="1265555"/>
                </a:lnTo>
                <a:lnTo>
                  <a:pt x="9048013" y="1279563"/>
                </a:lnTo>
                <a:lnTo>
                  <a:pt x="9048013" y="2190966"/>
                </a:lnTo>
                <a:lnTo>
                  <a:pt x="9050845" y="2204974"/>
                </a:lnTo>
                <a:lnTo>
                  <a:pt x="9058554" y="2216416"/>
                </a:lnTo>
                <a:lnTo>
                  <a:pt x="9069997" y="2224125"/>
                </a:lnTo>
                <a:lnTo>
                  <a:pt x="9084005" y="2226957"/>
                </a:lnTo>
                <a:lnTo>
                  <a:pt x="10716006" y="2226957"/>
                </a:lnTo>
                <a:lnTo>
                  <a:pt x="10730027" y="2224125"/>
                </a:lnTo>
                <a:lnTo>
                  <a:pt x="10741470" y="2216416"/>
                </a:lnTo>
                <a:lnTo>
                  <a:pt x="10749178" y="2204974"/>
                </a:lnTo>
                <a:lnTo>
                  <a:pt x="10752011" y="2190966"/>
                </a:lnTo>
                <a:lnTo>
                  <a:pt x="10752011" y="1279563"/>
                </a:lnTo>
                <a:close/>
              </a:path>
              <a:path w="10752455" h="3431540">
                <a:moveTo>
                  <a:pt x="10752011" y="36004"/>
                </a:moveTo>
                <a:lnTo>
                  <a:pt x="10749178" y="21996"/>
                </a:lnTo>
                <a:lnTo>
                  <a:pt x="10741470" y="10553"/>
                </a:lnTo>
                <a:lnTo>
                  <a:pt x="10730027" y="2832"/>
                </a:lnTo>
                <a:lnTo>
                  <a:pt x="10716006" y="0"/>
                </a:lnTo>
                <a:lnTo>
                  <a:pt x="9084005" y="0"/>
                </a:lnTo>
                <a:lnTo>
                  <a:pt x="9069997" y="2832"/>
                </a:lnTo>
                <a:lnTo>
                  <a:pt x="9058554" y="10553"/>
                </a:lnTo>
                <a:lnTo>
                  <a:pt x="9050845" y="21996"/>
                </a:lnTo>
                <a:lnTo>
                  <a:pt x="9048013" y="36004"/>
                </a:lnTo>
                <a:lnTo>
                  <a:pt x="9048013" y="947407"/>
                </a:lnTo>
                <a:lnTo>
                  <a:pt x="9050845" y="961415"/>
                </a:lnTo>
                <a:lnTo>
                  <a:pt x="9058554" y="972858"/>
                </a:lnTo>
                <a:lnTo>
                  <a:pt x="9069997" y="980579"/>
                </a:lnTo>
                <a:lnTo>
                  <a:pt x="9084005" y="983399"/>
                </a:lnTo>
                <a:lnTo>
                  <a:pt x="10716006" y="983399"/>
                </a:lnTo>
                <a:lnTo>
                  <a:pt x="10730027" y="980579"/>
                </a:lnTo>
                <a:lnTo>
                  <a:pt x="10741470" y="972858"/>
                </a:lnTo>
                <a:lnTo>
                  <a:pt x="10749178" y="961415"/>
                </a:lnTo>
                <a:lnTo>
                  <a:pt x="10752011" y="947407"/>
                </a:lnTo>
                <a:lnTo>
                  <a:pt x="10752011" y="36004"/>
                </a:lnTo>
                <a:close/>
              </a:path>
            </a:pathLst>
          </a:custGeom>
          <a:solidFill>
            <a:srgbClr val="FFD9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049625" y="5549238"/>
            <a:ext cx="1218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should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say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this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more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often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757548" y="5644488"/>
            <a:ext cx="122999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Wow.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Just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wow.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13</a:t>
            </a:fld>
            <a:endParaRPr spc="-25"/>
          </a:p>
        </p:txBody>
      </p:sp>
      <p:sp>
        <p:nvSpPr>
          <p:cNvPr id="28" name="Whakamānawa6"/>
          <p:cNvSpPr txBox="1"/>
          <p:nvPr/>
        </p:nvSpPr>
        <p:spPr>
          <a:xfrm>
            <a:off x="9978290" y="3086185"/>
            <a:ext cx="1283335" cy="5632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sz="10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Tēnā</a:t>
            </a:r>
            <a:r>
              <a:rPr sz="10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rā</a:t>
            </a:r>
            <a:r>
              <a:rPr sz="10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koe</a:t>
            </a:r>
            <a:r>
              <a:rPr sz="10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0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ō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mahi!</a:t>
            </a:r>
            <a:endParaRPr sz="1050">
              <a:latin typeface="Neogrotesk Pro Bold"/>
              <a:cs typeface="Neogrotesk Pro Bold"/>
            </a:endParaRPr>
          </a:p>
          <a:p>
            <a:pPr marL="74930" marR="67310" indent="3175" algn="ctr">
              <a:lnSpc>
                <a:spcPts val="1150"/>
              </a:lnSpc>
              <a:spcBef>
                <a:spcPts val="409"/>
              </a:spcBef>
            </a:pP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Thanks</a:t>
            </a:r>
            <a:r>
              <a:rPr sz="1050" spc="-5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25">
                <a:solidFill>
                  <a:srgbClr val="4A3444"/>
                </a:solidFill>
                <a:latin typeface="Neogrotesk Pro"/>
                <a:cs typeface="Neogrotesk Pro"/>
              </a:rPr>
              <a:t>for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everything</a:t>
            </a:r>
            <a:r>
              <a:rPr sz="1050" spc="-5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you</a:t>
            </a:r>
            <a:r>
              <a:rPr sz="10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25">
                <a:solidFill>
                  <a:srgbClr val="4A3444"/>
                </a:solidFill>
                <a:latin typeface="Neogrotesk Pro"/>
                <a:cs typeface="Neogrotesk Pro"/>
              </a:rPr>
              <a:t>do!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25" name="Whakamānawa5"/>
          <p:cNvSpPr txBox="1"/>
          <p:nvPr/>
        </p:nvSpPr>
        <p:spPr>
          <a:xfrm>
            <a:off x="9986958" y="1896436"/>
            <a:ext cx="1266825" cy="5664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Mei</a:t>
            </a:r>
            <a:r>
              <a:rPr sz="10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kore</a:t>
            </a:r>
            <a:r>
              <a:rPr sz="10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koe...</a:t>
            </a:r>
            <a:endParaRPr sz="1050">
              <a:latin typeface="Neogrotesk Pro Bold"/>
              <a:cs typeface="Neogrotesk Pro Bold"/>
            </a:endParaRPr>
          </a:p>
          <a:p>
            <a:pPr marL="12065" marR="5080" algn="ctr">
              <a:lnSpc>
                <a:spcPts val="1150"/>
              </a:lnSpc>
              <a:spcBef>
                <a:spcPts val="425"/>
              </a:spcBef>
            </a:pP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I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couldn’t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have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20">
                <a:solidFill>
                  <a:srgbClr val="4A3444"/>
                </a:solidFill>
                <a:latin typeface="Neogrotesk Pro"/>
                <a:cs typeface="Neogrotesk Pro"/>
              </a:rPr>
              <a:t>done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it</a:t>
            </a:r>
            <a:r>
              <a:rPr sz="1050" spc="-4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without</a:t>
            </a:r>
            <a:r>
              <a:rPr sz="1050" spc="-4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25">
                <a:solidFill>
                  <a:srgbClr val="4A3444"/>
                </a:solidFill>
                <a:latin typeface="Neogrotesk Pro"/>
                <a:cs typeface="Neogrotesk Pro"/>
              </a:rPr>
              <a:t>you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26" name="Whakamānawa4"/>
          <p:cNvSpPr txBox="1"/>
          <p:nvPr/>
        </p:nvSpPr>
        <p:spPr>
          <a:xfrm>
            <a:off x="10107907" y="691885"/>
            <a:ext cx="1036319" cy="5321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ctr">
              <a:lnSpc>
                <a:spcPts val="1150"/>
              </a:lnSpc>
              <a:spcBef>
                <a:spcPts val="229"/>
              </a:spcBef>
            </a:pPr>
            <a:r>
              <a:rPr sz="1050" b="1" err="1">
                <a:solidFill>
                  <a:srgbClr val="4A3444"/>
                </a:solidFill>
                <a:latin typeface="Neogrotesk Pro Bold"/>
                <a:cs typeface="Neogrotesk Pro Bold"/>
              </a:rPr>
              <a:t>Kātahi</a:t>
            </a:r>
            <a:r>
              <a:rPr sz="10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0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wairua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mākoha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!</a:t>
            </a:r>
            <a:endParaRPr sz="1050">
              <a:latin typeface="Neogrotesk Pro Bold"/>
              <a:cs typeface="Neogrotesk Pro Bold"/>
            </a:endParaRPr>
          </a:p>
          <a:p>
            <a:pPr marR="3810" algn="ctr">
              <a:lnSpc>
                <a:spcPct val="100000"/>
              </a:lnSpc>
              <a:spcBef>
                <a:spcPts val="295"/>
              </a:spcBef>
            </a:pP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So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kind!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27" name="Whakamānawa3"/>
          <p:cNvSpPr txBox="1"/>
          <p:nvPr/>
        </p:nvSpPr>
        <p:spPr>
          <a:xfrm>
            <a:off x="2903673" y="2034587"/>
            <a:ext cx="1140460" cy="44132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Kei</a:t>
            </a:r>
            <a:r>
              <a:rPr sz="10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err="1">
                <a:solidFill>
                  <a:srgbClr val="4A3444"/>
                </a:solidFill>
                <a:latin typeface="Neogrotesk Pro Bold"/>
                <a:cs typeface="Neogrotesk Pro Bold"/>
              </a:rPr>
              <a:t>whea</a:t>
            </a:r>
            <a:r>
              <a:rPr sz="10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err="1">
                <a:solidFill>
                  <a:srgbClr val="4A3444"/>
                </a:solidFill>
                <a:latin typeface="Neogrotesk Pro Bold"/>
                <a:cs typeface="Neogrotesk Pro Bold"/>
              </a:rPr>
              <a:t>mai</a:t>
            </a:r>
            <a:r>
              <a:rPr sz="10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koe!</a:t>
            </a:r>
            <a:endParaRPr sz="1050">
              <a:latin typeface="Neogrotesk Pro Bold"/>
              <a:cs typeface="Neogrotesk Pro Bold"/>
            </a:endParaRPr>
          </a:p>
          <a:p>
            <a:pPr marL="91440">
              <a:lnSpc>
                <a:spcPct val="100000"/>
              </a:lnSpc>
              <a:spcBef>
                <a:spcPts val="375"/>
              </a:spcBef>
            </a:pPr>
            <a:r>
              <a:rPr sz="1050" spc="-20">
                <a:solidFill>
                  <a:srgbClr val="4A3444"/>
                </a:solidFill>
                <a:latin typeface="Neogrotesk Pro"/>
                <a:cs typeface="Neogrotesk Pro"/>
              </a:rPr>
              <a:t>You’re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20">
                <a:solidFill>
                  <a:srgbClr val="4A3444"/>
                </a:solidFill>
                <a:latin typeface="Neogrotesk Pro"/>
                <a:cs typeface="Neogrotesk Pro"/>
              </a:rPr>
              <a:t>best!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29" name="Whakamānawa2"/>
          <p:cNvSpPr txBox="1"/>
          <p:nvPr/>
        </p:nvSpPr>
        <p:spPr>
          <a:xfrm>
            <a:off x="958763" y="2980705"/>
            <a:ext cx="1226820" cy="46609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050" b="1" spc="-50" err="1">
                <a:solidFill>
                  <a:srgbClr val="4A3444"/>
                </a:solidFill>
                <a:latin typeface="Neogrotesk Pro Bold"/>
                <a:cs typeface="Neogrotesk Pro Bold"/>
              </a:rPr>
              <a:t>Tō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err="1">
                <a:solidFill>
                  <a:srgbClr val="4A3444"/>
                </a:solidFill>
                <a:latin typeface="Neogrotesk Pro Bold"/>
                <a:cs typeface="Neogrotesk Pro Bold"/>
              </a:rPr>
              <a:t>atawhai</a:t>
            </a:r>
            <a:r>
              <a:rPr sz="10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hoki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!</a:t>
            </a:r>
            <a:endParaRPr sz="1050">
              <a:latin typeface="Neogrotesk Pro Bold"/>
              <a:cs typeface="Neogrotesk Pro Bold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1050" spc="-20">
                <a:solidFill>
                  <a:srgbClr val="4A3444"/>
                </a:solidFill>
                <a:latin typeface="Neogrotesk Pro"/>
                <a:cs typeface="Neogrotesk Pro"/>
              </a:rPr>
              <a:t>You’re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so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generous!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24" name="Whakamānawa1"/>
          <p:cNvSpPr txBox="1"/>
          <p:nvPr/>
        </p:nvSpPr>
        <p:spPr>
          <a:xfrm>
            <a:off x="896489" y="2014984"/>
            <a:ext cx="1351280" cy="57277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065" marR="5080" algn="ctr">
              <a:lnSpc>
                <a:spcPts val="1150"/>
              </a:lnSpc>
              <a:spcBef>
                <a:spcPts val="229"/>
              </a:spcBef>
            </a:pP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Ko</a:t>
            </a:r>
            <a:r>
              <a:rPr sz="10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koe</a:t>
            </a:r>
            <a:r>
              <a:rPr sz="10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err="1">
                <a:solidFill>
                  <a:srgbClr val="4A3444"/>
                </a:solidFill>
                <a:latin typeface="Neogrotesk Pro Bold"/>
                <a:cs typeface="Neogrotesk Pro Bold"/>
              </a:rPr>
              <a:t>tētahi</a:t>
            </a:r>
            <a:r>
              <a:rPr sz="10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tangata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err="1">
                <a:solidFill>
                  <a:srgbClr val="4A3444"/>
                </a:solidFill>
                <a:latin typeface="Neogrotesk Pro Bold"/>
                <a:cs typeface="Neogrotesk Pro Bold"/>
              </a:rPr>
              <a:t>tino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tautoko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!</a:t>
            </a:r>
            <a:endParaRPr sz="1050">
              <a:latin typeface="Neogrotesk Pro Bold"/>
              <a:cs typeface="Neogrotesk Pro Bold"/>
            </a:endParaRPr>
          </a:p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1050" spc="-20">
                <a:solidFill>
                  <a:srgbClr val="4A3444"/>
                </a:solidFill>
                <a:latin typeface="Neogrotesk Pro"/>
                <a:cs typeface="Neogrotesk Pro"/>
              </a:rPr>
              <a:t>You’re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so</a:t>
            </a:r>
            <a:r>
              <a:rPr sz="10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supportive!</a:t>
            </a:r>
            <a:endParaRPr sz="1050">
              <a:latin typeface="Neogrotesk Pro"/>
              <a:cs typeface="Neogrotesk Pro"/>
            </a:endParaRPr>
          </a:p>
        </p:txBody>
      </p:sp>
      <p:grpSp>
        <p:nvGrpSpPr>
          <p:cNvPr id="36" name="Kīanga3">
            <a:extLst>
              <a:ext uri="{FF2B5EF4-FFF2-40B4-BE49-F238E27FC236}">
                <a16:creationId xmlns:a16="http://schemas.microsoft.com/office/drawing/2014/main" id="{CD6D13E1-87E9-4E0C-ADDE-9942A690C809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7" name="object 7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9454919" y="4480808"/>
              <a:ext cx="139700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Kāore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e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rawea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e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kōiraira!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35" name="Kīanga2">
            <a:extLst>
              <a:ext uri="{FF2B5EF4-FFF2-40B4-BE49-F238E27FC236}">
                <a16:creationId xmlns:a16="http://schemas.microsoft.com/office/drawing/2014/main" id="{D1D49C2E-8216-09F4-9258-79881242FF85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6" name="object 6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5753873" y="4591851"/>
              <a:ext cx="1574800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Whakamīharo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ana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34" name="Kīanga1">
            <a:extLst>
              <a:ext uri="{FF2B5EF4-FFF2-40B4-BE49-F238E27FC236}">
                <a16:creationId xmlns:a16="http://schemas.microsoft.com/office/drawing/2014/main" id="{08A328A4-81F1-AEBC-F4A4-15F8C96051AD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5" name="object 5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2054299" y="4480624"/>
              <a:ext cx="1376045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Me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nui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ake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taku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kōrero</a:t>
              </a:r>
              <a:r>
                <a:rPr sz="1450" b="1" spc="-8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pēnei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4" name="Whakamiharo">
            <a:hlinkClick r:id="" action="ppaction://media"/>
            <a:extLst>
              <a:ext uri="{FF2B5EF4-FFF2-40B4-BE49-F238E27FC236}">
                <a16:creationId xmlns:a16="http://schemas.microsoft.com/office/drawing/2014/main" id="{86142AC2-11D5-BFBD-C927-B94875D90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553615" y="4272026"/>
            <a:ext cx="304800" cy="304800"/>
          </a:xfrm>
          <a:prstGeom prst="rect">
            <a:avLst/>
          </a:prstGeom>
        </p:spPr>
      </p:pic>
      <p:pic>
        <p:nvPicPr>
          <p:cNvPr id="37" name="Rawea">
            <a:hlinkClick r:id="" action="ppaction://media"/>
            <a:extLst>
              <a:ext uri="{FF2B5EF4-FFF2-40B4-BE49-F238E27FC236}">
                <a16:creationId xmlns:a16="http://schemas.microsoft.com/office/drawing/2014/main" id="{86810941-7835-A13F-32D8-7AD79666E5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240963" y="4270768"/>
            <a:ext cx="304800" cy="304800"/>
          </a:xfrm>
          <a:prstGeom prst="rect">
            <a:avLst/>
          </a:prstGeom>
        </p:spPr>
      </p:pic>
      <p:pic>
        <p:nvPicPr>
          <p:cNvPr id="38" name="Me nui ake taku kōrero">
            <a:hlinkClick r:id="" action="ppaction://media"/>
            <a:extLst>
              <a:ext uri="{FF2B5EF4-FFF2-40B4-BE49-F238E27FC236}">
                <a16:creationId xmlns:a16="http://schemas.microsoft.com/office/drawing/2014/main" id="{990DCC97-28C1-D0B9-BDEE-822087BDF4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16203" y="4270768"/>
            <a:ext cx="304800" cy="304800"/>
          </a:xfrm>
          <a:prstGeom prst="rect">
            <a:avLst/>
          </a:prstGeom>
        </p:spPr>
      </p:pic>
      <p:pic>
        <p:nvPicPr>
          <p:cNvPr id="39" name="Kātahi te wairua mākoha">
            <a:hlinkClick r:id="" action="ppaction://media"/>
            <a:extLst>
              <a:ext uri="{FF2B5EF4-FFF2-40B4-BE49-F238E27FC236}">
                <a16:creationId xmlns:a16="http://schemas.microsoft.com/office/drawing/2014/main" id="{0C4F796E-7A4A-864F-CB25-21C15A5F18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245291" y="848780"/>
            <a:ext cx="304800" cy="304800"/>
          </a:xfrm>
          <a:prstGeom prst="rect">
            <a:avLst/>
          </a:prstGeom>
        </p:spPr>
      </p:pic>
      <p:pic>
        <p:nvPicPr>
          <p:cNvPr id="40" name="Mei kore koe">
            <a:hlinkClick r:id="" action="ppaction://media"/>
            <a:extLst>
              <a:ext uri="{FF2B5EF4-FFF2-40B4-BE49-F238E27FC236}">
                <a16:creationId xmlns:a16="http://schemas.microsoft.com/office/drawing/2014/main" id="{B4F5B819-BF19-5EDB-6B74-DF91E41C740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245291" y="1987130"/>
            <a:ext cx="304800" cy="304800"/>
          </a:xfrm>
          <a:prstGeom prst="rect">
            <a:avLst/>
          </a:prstGeom>
        </p:spPr>
      </p:pic>
      <p:pic>
        <p:nvPicPr>
          <p:cNvPr id="41" name="Tēnā rā koe i ō mahi">
            <a:hlinkClick r:id="" action="ppaction://media"/>
            <a:extLst>
              <a:ext uri="{FF2B5EF4-FFF2-40B4-BE49-F238E27FC236}">
                <a16:creationId xmlns:a16="http://schemas.microsoft.com/office/drawing/2014/main" id="{5040E9FB-DFA7-D866-68AE-B27E1F51CA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252100" y="3192249"/>
            <a:ext cx="304800" cy="304800"/>
          </a:xfrm>
          <a:prstGeom prst="rect">
            <a:avLst/>
          </a:prstGeom>
        </p:spPr>
      </p:pic>
      <p:pic>
        <p:nvPicPr>
          <p:cNvPr id="42" name="Tō atawhai hoki">
            <a:hlinkClick r:id="" action="ppaction://media"/>
            <a:extLst>
              <a:ext uri="{FF2B5EF4-FFF2-40B4-BE49-F238E27FC236}">
                <a16:creationId xmlns:a16="http://schemas.microsoft.com/office/drawing/2014/main" id="{E319FA13-EB0A-C010-A2D0-F0B9E57B4D9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240561" y="3077209"/>
            <a:ext cx="304800" cy="304800"/>
          </a:xfrm>
          <a:prstGeom prst="rect">
            <a:avLst/>
          </a:prstGeom>
        </p:spPr>
      </p:pic>
      <p:pic>
        <p:nvPicPr>
          <p:cNvPr id="43" name="Ko koe tētahi tangata tino tautoko">
            <a:hlinkClick r:id="" action="ppaction://media"/>
            <a:extLst>
              <a:ext uri="{FF2B5EF4-FFF2-40B4-BE49-F238E27FC236}">
                <a16:creationId xmlns:a16="http://schemas.microsoft.com/office/drawing/2014/main" id="{BCB472E0-D8DB-BCC5-E64A-582A90A0C73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247769" y="2132342"/>
            <a:ext cx="304800" cy="304800"/>
          </a:xfrm>
          <a:prstGeom prst="rect">
            <a:avLst/>
          </a:prstGeom>
        </p:spPr>
      </p:pic>
      <p:pic>
        <p:nvPicPr>
          <p:cNvPr id="44" name="Kei whea mai koe">
            <a:hlinkClick r:id="" action="ppaction://media"/>
            <a:extLst>
              <a:ext uri="{FF2B5EF4-FFF2-40B4-BE49-F238E27FC236}">
                <a16:creationId xmlns:a16="http://schemas.microsoft.com/office/drawing/2014/main" id="{BDFC020C-1527-A49A-1124-3CF997FB87D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060287" y="21323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938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3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5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1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9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5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8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049625" y="5644488"/>
            <a:ext cx="176022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I’m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impressed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by</a:t>
            </a:r>
            <a:r>
              <a:rPr sz="1250" b="1" spc="-6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your…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64057" y="5644488"/>
            <a:ext cx="138684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250" b="1" spc="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appreciate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your…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64996" y="5644488"/>
            <a:ext cx="167132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am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inspired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by</a:t>
            </a:r>
            <a:r>
              <a:rPr sz="1250" b="1" spc="-6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your…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768008" y="1296002"/>
            <a:ext cx="1704339" cy="713740"/>
          </a:xfrm>
          <a:custGeom>
            <a:avLst/>
            <a:gdLst/>
            <a:ahLst/>
            <a:cxnLst/>
            <a:rect l="l" t="t" r="r" b="b"/>
            <a:pathLst>
              <a:path w="1704340" h="713739">
                <a:moveTo>
                  <a:pt x="1667992" y="0"/>
                </a:moveTo>
                <a:lnTo>
                  <a:pt x="35991" y="0"/>
                </a:lnTo>
                <a:lnTo>
                  <a:pt x="21983" y="2828"/>
                </a:lnTo>
                <a:lnTo>
                  <a:pt x="10542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677405"/>
                </a:lnTo>
                <a:lnTo>
                  <a:pt x="2828" y="691413"/>
                </a:lnTo>
                <a:lnTo>
                  <a:pt x="10542" y="702854"/>
                </a:lnTo>
                <a:lnTo>
                  <a:pt x="21983" y="710568"/>
                </a:lnTo>
                <a:lnTo>
                  <a:pt x="35991" y="713397"/>
                </a:lnTo>
                <a:lnTo>
                  <a:pt x="1667992" y="713397"/>
                </a:lnTo>
                <a:lnTo>
                  <a:pt x="1682008" y="710568"/>
                </a:lnTo>
                <a:lnTo>
                  <a:pt x="1693452" y="702854"/>
                </a:lnTo>
                <a:lnTo>
                  <a:pt x="1701168" y="691413"/>
                </a:lnTo>
                <a:lnTo>
                  <a:pt x="1703997" y="677405"/>
                </a:lnTo>
                <a:lnTo>
                  <a:pt x="1703997" y="36004"/>
                </a:lnTo>
                <a:lnTo>
                  <a:pt x="1701168" y="21988"/>
                </a:lnTo>
                <a:lnTo>
                  <a:pt x="1693452" y="10544"/>
                </a:lnTo>
                <a:lnTo>
                  <a:pt x="1682008" y="2828"/>
                </a:lnTo>
                <a:lnTo>
                  <a:pt x="1667992" y="0"/>
                </a:lnTo>
                <a:close/>
              </a:path>
            </a:pathLst>
          </a:custGeom>
          <a:solidFill>
            <a:srgbClr val="FFD9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73504" y="450011"/>
            <a:ext cx="3498850" cy="2423795"/>
          </a:xfrm>
          <a:custGeom>
            <a:avLst/>
            <a:gdLst/>
            <a:ahLst/>
            <a:cxnLst/>
            <a:rect l="l" t="t" r="r" b="b"/>
            <a:pathLst>
              <a:path w="3498850" h="2423795">
                <a:moveTo>
                  <a:pt x="1703997" y="882002"/>
                </a:moveTo>
                <a:lnTo>
                  <a:pt x="1701165" y="867981"/>
                </a:lnTo>
                <a:lnTo>
                  <a:pt x="1693456" y="856538"/>
                </a:lnTo>
                <a:lnTo>
                  <a:pt x="1682000" y="848829"/>
                </a:lnTo>
                <a:lnTo>
                  <a:pt x="1667992" y="845997"/>
                </a:lnTo>
                <a:lnTo>
                  <a:pt x="35991" y="845997"/>
                </a:lnTo>
                <a:lnTo>
                  <a:pt x="21983" y="848829"/>
                </a:lnTo>
                <a:lnTo>
                  <a:pt x="10541" y="856538"/>
                </a:lnTo>
                <a:lnTo>
                  <a:pt x="2832" y="867981"/>
                </a:lnTo>
                <a:lnTo>
                  <a:pt x="0" y="882002"/>
                </a:lnTo>
                <a:lnTo>
                  <a:pt x="0" y="1523403"/>
                </a:lnTo>
                <a:lnTo>
                  <a:pt x="2832" y="1537411"/>
                </a:lnTo>
                <a:lnTo>
                  <a:pt x="10541" y="1548853"/>
                </a:lnTo>
                <a:lnTo>
                  <a:pt x="21983" y="1556562"/>
                </a:lnTo>
                <a:lnTo>
                  <a:pt x="35991" y="1559394"/>
                </a:lnTo>
                <a:lnTo>
                  <a:pt x="1667992" y="1559394"/>
                </a:lnTo>
                <a:lnTo>
                  <a:pt x="1682000" y="1556562"/>
                </a:lnTo>
                <a:lnTo>
                  <a:pt x="1693456" y="1548853"/>
                </a:lnTo>
                <a:lnTo>
                  <a:pt x="1701165" y="1537411"/>
                </a:lnTo>
                <a:lnTo>
                  <a:pt x="1703997" y="1523403"/>
                </a:lnTo>
                <a:lnTo>
                  <a:pt x="1703997" y="882002"/>
                </a:lnTo>
                <a:close/>
              </a:path>
              <a:path w="3498850" h="2423795">
                <a:moveTo>
                  <a:pt x="3498494" y="1745996"/>
                </a:moveTo>
                <a:lnTo>
                  <a:pt x="3495662" y="1731987"/>
                </a:lnTo>
                <a:lnTo>
                  <a:pt x="3487953" y="1720545"/>
                </a:lnTo>
                <a:lnTo>
                  <a:pt x="3476510" y="1712823"/>
                </a:lnTo>
                <a:lnTo>
                  <a:pt x="3462490" y="1709991"/>
                </a:lnTo>
                <a:lnTo>
                  <a:pt x="1830489" y="1709991"/>
                </a:lnTo>
                <a:lnTo>
                  <a:pt x="1816481" y="1712823"/>
                </a:lnTo>
                <a:lnTo>
                  <a:pt x="1805038" y="1720545"/>
                </a:lnTo>
                <a:lnTo>
                  <a:pt x="1797329" y="1731987"/>
                </a:lnTo>
                <a:lnTo>
                  <a:pt x="1794497" y="1745996"/>
                </a:lnTo>
                <a:lnTo>
                  <a:pt x="1794497" y="2387396"/>
                </a:lnTo>
                <a:lnTo>
                  <a:pt x="1797329" y="2401405"/>
                </a:lnTo>
                <a:lnTo>
                  <a:pt x="1805038" y="2412847"/>
                </a:lnTo>
                <a:lnTo>
                  <a:pt x="1816481" y="2420569"/>
                </a:lnTo>
                <a:lnTo>
                  <a:pt x="1830489" y="2423388"/>
                </a:lnTo>
                <a:lnTo>
                  <a:pt x="3462490" y="2423388"/>
                </a:lnTo>
                <a:lnTo>
                  <a:pt x="3476510" y="2420569"/>
                </a:lnTo>
                <a:lnTo>
                  <a:pt x="3487953" y="2412847"/>
                </a:lnTo>
                <a:lnTo>
                  <a:pt x="3495662" y="2401405"/>
                </a:lnTo>
                <a:lnTo>
                  <a:pt x="3498494" y="2387396"/>
                </a:lnTo>
                <a:lnTo>
                  <a:pt x="3498494" y="1745996"/>
                </a:lnTo>
                <a:close/>
              </a:path>
              <a:path w="3498850" h="2423795">
                <a:moveTo>
                  <a:pt x="3498494" y="36004"/>
                </a:moveTo>
                <a:lnTo>
                  <a:pt x="3495662" y="21983"/>
                </a:lnTo>
                <a:lnTo>
                  <a:pt x="3487953" y="10541"/>
                </a:lnTo>
                <a:lnTo>
                  <a:pt x="3476510" y="2819"/>
                </a:lnTo>
                <a:lnTo>
                  <a:pt x="3462490" y="0"/>
                </a:lnTo>
                <a:lnTo>
                  <a:pt x="1830489" y="0"/>
                </a:lnTo>
                <a:lnTo>
                  <a:pt x="1816481" y="2819"/>
                </a:lnTo>
                <a:lnTo>
                  <a:pt x="1805038" y="10541"/>
                </a:lnTo>
                <a:lnTo>
                  <a:pt x="1797329" y="21983"/>
                </a:lnTo>
                <a:lnTo>
                  <a:pt x="1794497" y="36004"/>
                </a:lnTo>
                <a:lnTo>
                  <a:pt x="1794497" y="677405"/>
                </a:lnTo>
                <a:lnTo>
                  <a:pt x="1797329" y="691413"/>
                </a:lnTo>
                <a:lnTo>
                  <a:pt x="1805038" y="702843"/>
                </a:lnTo>
                <a:lnTo>
                  <a:pt x="1816481" y="710565"/>
                </a:lnTo>
                <a:lnTo>
                  <a:pt x="1830489" y="713397"/>
                </a:lnTo>
                <a:lnTo>
                  <a:pt x="3462490" y="713397"/>
                </a:lnTo>
                <a:lnTo>
                  <a:pt x="3476510" y="710565"/>
                </a:lnTo>
                <a:lnTo>
                  <a:pt x="3487953" y="702843"/>
                </a:lnTo>
                <a:lnTo>
                  <a:pt x="3495662" y="691413"/>
                </a:lnTo>
                <a:lnTo>
                  <a:pt x="3498494" y="677405"/>
                </a:lnTo>
                <a:lnTo>
                  <a:pt x="3498494" y="36004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69495" y="450011"/>
            <a:ext cx="3508375" cy="2423795"/>
          </a:xfrm>
          <a:custGeom>
            <a:avLst/>
            <a:gdLst/>
            <a:ahLst/>
            <a:cxnLst/>
            <a:rect l="l" t="t" r="r" b="b"/>
            <a:pathLst>
              <a:path w="3508375" h="2423795">
                <a:moveTo>
                  <a:pt x="1704009" y="882002"/>
                </a:moveTo>
                <a:lnTo>
                  <a:pt x="1701177" y="867981"/>
                </a:lnTo>
                <a:lnTo>
                  <a:pt x="1693456" y="856538"/>
                </a:lnTo>
                <a:lnTo>
                  <a:pt x="1682013" y="848829"/>
                </a:lnTo>
                <a:lnTo>
                  <a:pt x="1668005" y="845997"/>
                </a:lnTo>
                <a:lnTo>
                  <a:pt x="36004" y="845997"/>
                </a:lnTo>
                <a:lnTo>
                  <a:pt x="21983" y="848829"/>
                </a:lnTo>
                <a:lnTo>
                  <a:pt x="10541" y="856538"/>
                </a:lnTo>
                <a:lnTo>
                  <a:pt x="2819" y="867981"/>
                </a:lnTo>
                <a:lnTo>
                  <a:pt x="0" y="882002"/>
                </a:lnTo>
                <a:lnTo>
                  <a:pt x="0" y="1523403"/>
                </a:lnTo>
                <a:lnTo>
                  <a:pt x="2819" y="1537411"/>
                </a:lnTo>
                <a:lnTo>
                  <a:pt x="10541" y="1548853"/>
                </a:lnTo>
                <a:lnTo>
                  <a:pt x="21983" y="1556562"/>
                </a:lnTo>
                <a:lnTo>
                  <a:pt x="36004" y="1559394"/>
                </a:lnTo>
                <a:lnTo>
                  <a:pt x="1668005" y="1559394"/>
                </a:lnTo>
                <a:lnTo>
                  <a:pt x="1682013" y="1556562"/>
                </a:lnTo>
                <a:lnTo>
                  <a:pt x="1693456" y="1548853"/>
                </a:lnTo>
                <a:lnTo>
                  <a:pt x="1701177" y="1537411"/>
                </a:lnTo>
                <a:lnTo>
                  <a:pt x="1704009" y="1523403"/>
                </a:lnTo>
                <a:lnTo>
                  <a:pt x="1704009" y="882002"/>
                </a:lnTo>
                <a:close/>
              </a:path>
              <a:path w="3508375" h="2423795">
                <a:moveTo>
                  <a:pt x="3508006" y="1745996"/>
                </a:moveTo>
                <a:lnTo>
                  <a:pt x="3505174" y="1731987"/>
                </a:lnTo>
                <a:lnTo>
                  <a:pt x="3497465" y="1720545"/>
                </a:lnTo>
                <a:lnTo>
                  <a:pt x="3486010" y="1712823"/>
                </a:lnTo>
                <a:lnTo>
                  <a:pt x="3472002" y="1709991"/>
                </a:lnTo>
                <a:lnTo>
                  <a:pt x="1840001" y="1709991"/>
                </a:lnTo>
                <a:lnTo>
                  <a:pt x="1825993" y="1712823"/>
                </a:lnTo>
                <a:lnTo>
                  <a:pt x="1814550" y="1720545"/>
                </a:lnTo>
                <a:lnTo>
                  <a:pt x="1806841" y="1731987"/>
                </a:lnTo>
                <a:lnTo>
                  <a:pt x="1804009" y="1745996"/>
                </a:lnTo>
                <a:lnTo>
                  <a:pt x="1804009" y="2387396"/>
                </a:lnTo>
                <a:lnTo>
                  <a:pt x="1806841" y="2401405"/>
                </a:lnTo>
                <a:lnTo>
                  <a:pt x="1814550" y="2412847"/>
                </a:lnTo>
                <a:lnTo>
                  <a:pt x="1825993" y="2420569"/>
                </a:lnTo>
                <a:lnTo>
                  <a:pt x="1840001" y="2423388"/>
                </a:lnTo>
                <a:lnTo>
                  <a:pt x="3472002" y="2423388"/>
                </a:lnTo>
                <a:lnTo>
                  <a:pt x="3486010" y="2420569"/>
                </a:lnTo>
                <a:lnTo>
                  <a:pt x="3497465" y="2412847"/>
                </a:lnTo>
                <a:lnTo>
                  <a:pt x="3505174" y="2401405"/>
                </a:lnTo>
                <a:lnTo>
                  <a:pt x="3508006" y="2387396"/>
                </a:lnTo>
                <a:lnTo>
                  <a:pt x="3508006" y="1745996"/>
                </a:lnTo>
                <a:close/>
              </a:path>
              <a:path w="3508375" h="2423795">
                <a:moveTo>
                  <a:pt x="3508006" y="36004"/>
                </a:moveTo>
                <a:lnTo>
                  <a:pt x="3505174" y="21983"/>
                </a:lnTo>
                <a:lnTo>
                  <a:pt x="3497465" y="10541"/>
                </a:lnTo>
                <a:lnTo>
                  <a:pt x="3486010" y="2819"/>
                </a:lnTo>
                <a:lnTo>
                  <a:pt x="3472002" y="0"/>
                </a:lnTo>
                <a:lnTo>
                  <a:pt x="1840001" y="0"/>
                </a:lnTo>
                <a:lnTo>
                  <a:pt x="1825993" y="2819"/>
                </a:lnTo>
                <a:lnTo>
                  <a:pt x="1814550" y="10541"/>
                </a:lnTo>
                <a:lnTo>
                  <a:pt x="1806841" y="21983"/>
                </a:lnTo>
                <a:lnTo>
                  <a:pt x="1804009" y="36004"/>
                </a:lnTo>
                <a:lnTo>
                  <a:pt x="1804009" y="677405"/>
                </a:lnTo>
                <a:lnTo>
                  <a:pt x="1806841" y="691413"/>
                </a:lnTo>
                <a:lnTo>
                  <a:pt x="1814550" y="702843"/>
                </a:lnTo>
                <a:lnTo>
                  <a:pt x="1825993" y="710565"/>
                </a:lnTo>
                <a:lnTo>
                  <a:pt x="1840001" y="713397"/>
                </a:lnTo>
                <a:lnTo>
                  <a:pt x="3472002" y="713397"/>
                </a:lnTo>
                <a:lnTo>
                  <a:pt x="3486010" y="710565"/>
                </a:lnTo>
                <a:lnTo>
                  <a:pt x="3497465" y="702843"/>
                </a:lnTo>
                <a:lnTo>
                  <a:pt x="3505174" y="691413"/>
                </a:lnTo>
                <a:lnTo>
                  <a:pt x="3508006" y="677405"/>
                </a:lnTo>
                <a:lnTo>
                  <a:pt x="3508006" y="36004"/>
                </a:lnTo>
                <a:close/>
              </a:path>
            </a:pathLst>
          </a:custGeom>
          <a:solidFill>
            <a:srgbClr val="FFD9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70984" y="1296009"/>
            <a:ext cx="3502660" cy="1577975"/>
          </a:xfrm>
          <a:custGeom>
            <a:avLst/>
            <a:gdLst/>
            <a:ahLst/>
            <a:cxnLst/>
            <a:rect l="l" t="t" r="r" b="b"/>
            <a:pathLst>
              <a:path w="3502659" h="1577975">
                <a:moveTo>
                  <a:pt x="1704009" y="36004"/>
                </a:moveTo>
                <a:lnTo>
                  <a:pt x="1701177" y="21983"/>
                </a:lnTo>
                <a:lnTo>
                  <a:pt x="1693468" y="10541"/>
                </a:lnTo>
                <a:lnTo>
                  <a:pt x="1682026" y="2832"/>
                </a:lnTo>
                <a:lnTo>
                  <a:pt x="1668005" y="0"/>
                </a:lnTo>
                <a:lnTo>
                  <a:pt x="36004" y="0"/>
                </a:lnTo>
                <a:lnTo>
                  <a:pt x="21996" y="2832"/>
                </a:lnTo>
                <a:lnTo>
                  <a:pt x="10553" y="10541"/>
                </a:lnTo>
                <a:lnTo>
                  <a:pt x="2832" y="21983"/>
                </a:lnTo>
                <a:lnTo>
                  <a:pt x="0" y="36004"/>
                </a:lnTo>
                <a:lnTo>
                  <a:pt x="0" y="677405"/>
                </a:lnTo>
                <a:lnTo>
                  <a:pt x="2832" y="691413"/>
                </a:lnTo>
                <a:lnTo>
                  <a:pt x="10553" y="702856"/>
                </a:lnTo>
                <a:lnTo>
                  <a:pt x="21996" y="710565"/>
                </a:lnTo>
                <a:lnTo>
                  <a:pt x="36004" y="713397"/>
                </a:lnTo>
                <a:lnTo>
                  <a:pt x="1668005" y="713397"/>
                </a:lnTo>
                <a:lnTo>
                  <a:pt x="1682026" y="710565"/>
                </a:lnTo>
                <a:lnTo>
                  <a:pt x="1693468" y="702856"/>
                </a:lnTo>
                <a:lnTo>
                  <a:pt x="1701177" y="691413"/>
                </a:lnTo>
                <a:lnTo>
                  <a:pt x="1704009" y="677405"/>
                </a:lnTo>
                <a:lnTo>
                  <a:pt x="1704009" y="36004"/>
                </a:lnTo>
                <a:close/>
              </a:path>
              <a:path w="3502659" h="1577975">
                <a:moveTo>
                  <a:pt x="3502520" y="899998"/>
                </a:moveTo>
                <a:lnTo>
                  <a:pt x="3499688" y="885990"/>
                </a:lnTo>
                <a:lnTo>
                  <a:pt x="3491966" y="874547"/>
                </a:lnTo>
                <a:lnTo>
                  <a:pt x="3480524" y="866825"/>
                </a:lnTo>
                <a:lnTo>
                  <a:pt x="3466515" y="863993"/>
                </a:lnTo>
                <a:lnTo>
                  <a:pt x="1834515" y="863993"/>
                </a:lnTo>
                <a:lnTo>
                  <a:pt x="1820494" y="866825"/>
                </a:lnTo>
                <a:lnTo>
                  <a:pt x="1809051" y="874547"/>
                </a:lnTo>
                <a:lnTo>
                  <a:pt x="1801329" y="885990"/>
                </a:lnTo>
                <a:lnTo>
                  <a:pt x="1798510" y="899998"/>
                </a:lnTo>
                <a:lnTo>
                  <a:pt x="1798510" y="1541399"/>
                </a:lnTo>
                <a:lnTo>
                  <a:pt x="1801329" y="1555407"/>
                </a:lnTo>
                <a:lnTo>
                  <a:pt x="1809051" y="1566849"/>
                </a:lnTo>
                <a:lnTo>
                  <a:pt x="1820494" y="1574571"/>
                </a:lnTo>
                <a:lnTo>
                  <a:pt x="1834515" y="1577390"/>
                </a:lnTo>
                <a:lnTo>
                  <a:pt x="3466515" y="1577390"/>
                </a:lnTo>
                <a:lnTo>
                  <a:pt x="3480524" y="1574571"/>
                </a:lnTo>
                <a:lnTo>
                  <a:pt x="3491966" y="1566849"/>
                </a:lnTo>
                <a:lnTo>
                  <a:pt x="3499688" y="1555407"/>
                </a:lnTo>
                <a:lnTo>
                  <a:pt x="3502520" y="1541399"/>
                </a:lnTo>
                <a:lnTo>
                  <a:pt x="3502520" y="899998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70994" y="2160002"/>
            <a:ext cx="1704339" cy="713740"/>
          </a:xfrm>
          <a:custGeom>
            <a:avLst/>
            <a:gdLst/>
            <a:ahLst/>
            <a:cxnLst/>
            <a:rect l="l" t="t" r="r" b="b"/>
            <a:pathLst>
              <a:path w="1704339" h="713739">
                <a:moveTo>
                  <a:pt x="1668005" y="0"/>
                </a:moveTo>
                <a:lnTo>
                  <a:pt x="36004" y="0"/>
                </a:lnTo>
                <a:lnTo>
                  <a:pt x="21993" y="2828"/>
                </a:lnTo>
                <a:lnTo>
                  <a:pt x="10548" y="10544"/>
                </a:lnTo>
                <a:lnTo>
                  <a:pt x="2830" y="21988"/>
                </a:lnTo>
                <a:lnTo>
                  <a:pt x="0" y="36004"/>
                </a:lnTo>
                <a:lnTo>
                  <a:pt x="0" y="677405"/>
                </a:lnTo>
                <a:lnTo>
                  <a:pt x="2830" y="691413"/>
                </a:lnTo>
                <a:lnTo>
                  <a:pt x="10548" y="702854"/>
                </a:lnTo>
                <a:lnTo>
                  <a:pt x="21993" y="710568"/>
                </a:lnTo>
                <a:lnTo>
                  <a:pt x="36004" y="713397"/>
                </a:lnTo>
                <a:lnTo>
                  <a:pt x="1668005" y="713397"/>
                </a:lnTo>
                <a:lnTo>
                  <a:pt x="1682015" y="710568"/>
                </a:lnTo>
                <a:lnTo>
                  <a:pt x="1693460" y="702854"/>
                </a:lnTo>
                <a:lnTo>
                  <a:pt x="1701179" y="691413"/>
                </a:lnTo>
                <a:lnTo>
                  <a:pt x="1704009" y="677405"/>
                </a:lnTo>
                <a:lnTo>
                  <a:pt x="1704009" y="36004"/>
                </a:lnTo>
                <a:lnTo>
                  <a:pt x="1701179" y="21988"/>
                </a:lnTo>
                <a:lnTo>
                  <a:pt x="1693460" y="10544"/>
                </a:lnTo>
                <a:lnTo>
                  <a:pt x="1682015" y="2828"/>
                </a:lnTo>
                <a:lnTo>
                  <a:pt x="1668005" y="0"/>
                </a:lnTo>
                <a:close/>
              </a:path>
            </a:pathLst>
          </a:custGeom>
          <a:solidFill>
            <a:srgbClr val="FFD9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14</a:t>
            </a:fld>
            <a:endParaRPr spc="-25"/>
          </a:p>
        </p:txBody>
      </p:sp>
      <p:sp>
        <p:nvSpPr>
          <p:cNvPr id="44" name="object 44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450000"/>
            <a:ext cx="4214495" cy="1350010"/>
          </a:xfrm>
          <a:custGeom>
            <a:avLst/>
            <a:gdLst/>
            <a:ahLst/>
            <a:cxnLst/>
            <a:rect l="l" t="t" r="r" b="b"/>
            <a:pathLst>
              <a:path w="4214495" h="1350010">
                <a:moveTo>
                  <a:pt x="4213999" y="0"/>
                </a:moveTo>
                <a:lnTo>
                  <a:pt x="0" y="0"/>
                </a:lnTo>
                <a:lnTo>
                  <a:pt x="0" y="1349997"/>
                </a:lnTo>
                <a:lnTo>
                  <a:pt x="3691991" y="1349997"/>
                </a:lnTo>
                <a:lnTo>
                  <a:pt x="3739505" y="1347864"/>
                </a:lnTo>
                <a:lnTo>
                  <a:pt x="3785824" y="1341587"/>
                </a:lnTo>
                <a:lnTo>
                  <a:pt x="3830763" y="1331351"/>
                </a:lnTo>
                <a:lnTo>
                  <a:pt x="3874139" y="1317339"/>
                </a:lnTo>
                <a:lnTo>
                  <a:pt x="3915766" y="1299738"/>
                </a:lnTo>
                <a:lnTo>
                  <a:pt x="3955461" y="1278729"/>
                </a:lnTo>
                <a:lnTo>
                  <a:pt x="3993039" y="1254499"/>
                </a:lnTo>
                <a:lnTo>
                  <a:pt x="4028317" y="1227230"/>
                </a:lnTo>
                <a:lnTo>
                  <a:pt x="4061109" y="1197108"/>
                </a:lnTo>
                <a:lnTo>
                  <a:pt x="4091231" y="1164316"/>
                </a:lnTo>
                <a:lnTo>
                  <a:pt x="4118500" y="1129040"/>
                </a:lnTo>
                <a:lnTo>
                  <a:pt x="4142731" y="1091462"/>
                </a:lnTo>
                <a:lnTo>
                  <a:pt x="4163740" y="1051769"/>
                </a:lnTo>
                <a:lnTo>
                  <a:pt x="4181342" y="1010142"/>
                </a:lnTo>
                <a:lnTo>
                  <a:pt x="4195353" y="966768"/>
                </a:lnTo>
                <a:lnTo>
                  <a:pt x="4205589" y="921831"/>
                </a:lnTo>
                <a:lnTo>
                  <a:pt x="4211866" y="875514"/>
                </a:lnTo>
                <a:lnTo>
                  <a:pt x="4213999" y="828001"/>
                </a:lnTo>
                <a:lnTo>
                  <a:pt x="4213999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37299" y="645937"/>
            <a:ext cx="3575050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rPr sz="3350" b="1">
                <a:solidFill>
                  <a:srgbClr val="4A3444"/>
                </a:solidFill>
                <a:latin typeface="Trim SemiBold"/>
                <a:cs typeface="Trim SemiBold"/>
              </a:rPr>
              <a:t>He</a:t>
            </a:r>
            <a:r>
              <a:rPr sz="3350" b="1" spc="-165">
                <a:solidFill>
                  <a:srgbClr val="4A3444"/>
                </a:solidFill>
                <a:latin typeface="Trim SemiBold"/>
                <a:cs typeface="Trim SemiBold"/>
              </a:rPr>
              <a:t> </a:t>
            </a:r>
            <a:r>
              <a:rPr sz="3350" b="1" spc="-10">
                <a:solidFill>
                  <a:srgbClr val="4A3444"/>
                </a:solidFill>
                <a:latin typeface="Trim SemiBold"/>
                <a:cs typeface="Trim SemiBold"/>
              </a:rPr>
              <a:t>Whakamānawa </a:t>
            </a:r>
            <a:r>
              <a:rPr sz="3350" b="1" spc="-10">
                <a:solidFill>
                  <a:srgbClr val="715D69"/>
                </a:solidFill>
                <a:latin typeface="Trim SemiBold"/>
                <a:cs typeface="Trim SemiBold"/>
              </a:rPr>
              <a:t>Compliments</a:t>
            </a:r>
            <a:endParaRPr sz="3350">
              <a:latin typeface="Trim SemiBold"/>
              <a:cs typeface="Trim SemiBold"/>
            </a:endParaRPr>
          </a:p>
        </p:txBody>
      </p:sp>
      <p:sp>
        <p:nvSpPr>
          <p:cNvPr id="32" name="Whakamānawa12"/>
          <p:cNvSpPr txBox="1"/>
          <p:nvPr/>
        </p:nvSpPr>
        <p:spPr>
          <a:xfrm>
            <a:off x="10376009" y="2338578"/>
            <a:ext cx="488315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Arotahi</a:t>
            </a:r>
            <a:endParaRPr sz="1050">
              <a:latin typeface="Neogrotesk Pro Bold"/>
              <a:cs typeface="Neogrotesk Pro Bold"/>
            </a:endParaRPr>
          </a:p>
          <a:p>
            <a:pPr marL="53975">
              <a:lnSpc>
                <a:spcPct val="100000"/>
              </a:lnSpc>
              <a:spcBef>
                <a:spcPts val="30"/>
              </a:spcBef>
            </a:pP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Focus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35" name="Whakamānawa11"/>
          <p:cNvSpPr txBox="1"/>
          <p:nvPr/>
        </p:nvSpPr>
        <p:spPr>
          <a:xfrm>
            <a:off x="8519510" y="2338444"/>
            <a:ext cx="612140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0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Mātanga</a:t>
            </a:r>
            <a:endParaRPr sz="10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Expertise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40" name="Whakamānawa10"/>
          <p:cNvSpPr txBox="1"/>
          <p:nvPr/>
        </p:nvSpPr>
        <p:spPr>
          <a:xfrm>
            <a:off x="6690882" y="2338311"/>
            <a:ext cx="662940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Pukumahi</a:t>
            </a:r>
            <a:endParaRPr sz="10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Hard</a:t>
            </a:r>
            <a:r>
              <a:rPr sz="10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20">
                <a:solidFill>
                  <a:srgbClr val="4A3444"/>
                </a:solidFill>
                <a:latin typeface="Neogrotesk Pro"/>
                <a:cs typeface="Neogrotesk Pro"/>
              </a:rPr>
              <a:t>work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41" name="Whakamānawa9"/>
          <p:cNvSpPr txBox="1"/>
          <p:nvPr/>
        </p:nvSpPr>
        <p:spPr>
          <a:xfrm>
            <a:off x="4522344" y="2270436"/>
            <a:ext cx="1388745" cy="49593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19380" marR="111760" algn="ctr">
              <a:lnSpc>
                <a:spcPts val="1150"/>
              </a:lnSpc>
              <a:spcBef>
                <a:spcPts val="229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Pūkenga whakaoti rapanga</a:t>
            </a:r>
            <a:endParaRPr sz="1050">
              <a:latin typeface="Neogrotesk Pro Bold"/>
              <a:cs typeface="Neogrotesk Pro Bold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Problem-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solving</a:t>
            </a:r>
            <a:r>
              <a:rPr sz="1050" spc="5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skills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31" name="Whakamānawa8"/>
          <p:cNvSpPr txBox="1"/>
          <p:nvPr/>
        </p:nvSpPr>
        <p:spPr>
          <a:xfrm>
            <a:off x="10232257" y="1474603"/>
            <a:ext cx="775970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Auahatanga</a:t>
            </a:r>
            <a:endParaRPr sz="1050">
              <a:latin typeface="Neogrotesk Pro Bold"/>
              <a:cs typeface="Neogrotesk Pro Bold"/>
            </a:endParaRPr>
          </a:p>
          <a:p>
            <a:pPr marL="90805">
              <a:lnSpc>
                <a:spcPct val="100000"/>
              </a:lnSpc>
              <a:spcBef>
                <a:spcPts val="30"/>
              </a:spcBef>
            </a:pP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Creativity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34" name="Whakamānawa7"/>
          <p:cNvSpPr txBox="1"/>
          <p:nvPr/>
        </p:nvSpPr>
        <p:spPr>
          <a:xfrm>
            <a:off x="8316685" y="1474470"/>
            <a:ext cx="1017269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Ringa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ngaio</a:t>
            </a:r>
            <a:endParaRPr sz="1050">
              <a:latin typeface="Neogrotesk Pro Bold"/>
              <a:cs typeface="Neogrotesk Pro Bold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Professionalism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38" name="Whakamānawa6"/>
          <p:cNvSpPr txBox="1"/>
          <p:nvPr/>
        </p:nvSpPr>
        <p:spPr>
          <a:xfrm>
            <a:off x="6470454" y="1474336"/>
            <a:ext cx="1101725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Ngākau</a:t>
            </a:r>
            <a:r>
              <a:rPr sz="10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whiwhita</a:t>
            </a:r>
            <a:endParaRPr sz="1050">
              <a:latin typeface="Neogrotesk Pro Bold"/>
              <a:cs typeface="Neogrotesk Pro Bold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Passion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39" name="Whakamānawa5"/>
          <p:cNvSpPr txBox="1"/>
          <p:nvPr/>
        </p:nvSpPr>
        <p:spPr>
          <a:xfrm>
            <a:off x="4848918" y="1474336"/>
            <a:ext cx="747395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Mauritau</a:t>
            </a:r>
            <a:endParaRPr sz="10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Composure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30" name="Whakamānawa4"/>
          <p:cNvSpPr txBox="1"/>
          <p:nvPr/>
        </p:nvSpPr>
        <p:spPr>
          <a:xfrm>
            <a:off x="10245859" y="628631"/>
            <a:ext cx="748665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Manawanui</a:t>
            </a:r>
            <a:endParaRPr sz="1050">
              <a:latin typeface="Neogrotesk Pro Bold"/>
              <a:cs typeface="Neogrotesk Pro Bold"/>
            </a:endParaRPr>
          </a:p>
          <a:p>
            <a:pPr marL="36195">
              <a:lnSpc>
                <a:spcPct val="100000"/>
              </a:lnSpc>
              <a:spcBef>
                <a:spcPts val="30"/>
              </a:spcBef>
            </a:pP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Dedication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33" name="Whakamānawa3"/>
          <p:cNvSpPr txBox="1"/>
          <p:nvPr/>
        </p:nvSpPr>
        <p:spPr>
          <a:xfrm>
            <a:off x="8304017" y="628497"/>
            <a:ext cx="1042669" cy="34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Ngākau</a:t>
            </a:r>
            <a:r>
              <a:rPr sz="1050" b="1" spc="-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reka</a:t>
            </a:r>
            <a:endParaRPr sz="1050">
              <a:latin typeface="Neogrotesk Pro Bold"/>
              <a:cs typeface="Neogrotesk Pro Bold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Positive</a:t>
            </a:r>
            <a:r>
              <a:rPr sz="1050" spc="-6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attitude</a:t>
            </a:r>
            <a:endParaRPr sz="1050">
              <a:latin typeface="Neogrotesk Pro"/>
              <a:cs typeface="Neogrotesk Pro"/>
            </a:endParaRPr>
          </a:p>
        </p:txBody>
      </p:sp>
      <p:grpSp>
        <p:nvGrpSpPr>
          <p:cNvPr id="47" name="Whakamānawa2">
            <a:extLst>
              <a:ext uri="{FF2B5EF4-FFF2-40B4-BE49-F238E27FC236}">
                <a16:creationId xmlns:a16="http://schemas.microsoft.com/office/drawing/2014/main" id="{1FC51A32-80BD-3F07-A735-D689E2ABFB46}"/>
              </a:ext>
            </a:extLst>
          </p:cNvPr>
          <p:cNvGrpSpPr/>
          <p:nvPr/>
        </p:nvGrpSpPr>
        <p:grpSpPr>
          <a:xfrm>
            <a:off x="6169494" y="450000"/>
            <a:ext cx="1704339" cy="713740"/>
            <a:chOff x="6169494" y="450000"/>
            <a:chExt cx="1704339" cy="713740"/>
          </a:xfrm>
        </p:grpSpPr>
        <p:sp>
          <p:nvSpPr>
            <p:cNvPr id="28" name="object 28"/>
            <p:cNvSpPr/>
            <p:nvPr/>
          </p:nvSpPr>
          <p:spPr>
            <a:xfrm>
              <a:off x="6169494" y="450000"/>
              <a:ext cx="1704339" cy="713740"/>
            </a:xfrm>
            <a:custGeom>
              <a:avLst/>
              <a:gdLst/>
              <a:ahLst/>
              <a:cxnLst/>
              <a:rect l="l" t="t" r="r" b="b"/>
              <a:pathLst>
                <a:path w="1704340" h="713740">
                  <a:moveTo>
                    <a:pt x="1668005" y="0"/>
                  </a:moveTo>
                  <a:lnTo>
                    <a:pt x="36004" y="0"/>
                  </a:lnTo>
                  <a:lnTo>
                    <a:pt x="21993" y="2828"/>
                  </a:lnTo>
                  <a:lnTo>
                    <a:pt x="10548" y="10544"/>
                  </a:lnTo>
                  <a:lnTo>
                    <a:pt x="2830" y="21988"/>
                  </a:lnTo>
                  <a:lnTo>
                    <a:pt x="0" y="36004"/>
                  </a:lnTo>
                  <a:lnTo>
                    <a:pt x="0" y="677405"/>
                  </a:lnTo>
                  <a:lnTo>
                    <a:pt x="2830" y="691413"/>
                  </a:lnTo>
                  <a:lnTo>
                    <a:pt x="10548" y="702854"/>
                  </a:lnTo>
                  <a:lnTo>
                    <a:pt x="21993" y="710568"/>
                  </a:lnTo>
                  <a:lnTo>
                    <a:pt x="36004" y="713397"/>
                  </a:lnTo>
                  <a:lnTo>
                    <a:pt x="1668005" y="713397"/>
                  </a:lnTo>
                  <a:lnTo>
                    <a:pt x="1682015" y="710568"/>
                  </a:lnTo>
                  <a:lnTo>
                    <a:pt x="1693460" y="702854"/>
                  </a:lnTo>
                  <a:lnTo>
                    <a:pt x="1701179" y="691413"/>
                  </a:lnTo>
                  <a:lnTo>
                    <a:pt x="1704009" y="677405"/>
                  </a:lnTo>
                  <a:lnTo>
                    <a:pt x="1704009" y="36004"/>
                  </a:lnTo>
                  <a:lnTo>
                    <a:pt x="1701179" y="21988"/>
                  </a:lnTo>
                  <a:lnTo>
                    <a:pt x="1693460" y="10544"/>
                  </a:lnTo>
                  <a:lnTo>
                    <a:pt x="1682015" y="2828"/>
                  </a:lnTo>
                  <a:lnTo>
                    <a:pt x="1668005" y="0"/>
                  </a:lnTo>
                  <a:close/>
                </a:path>
              </a:pathLst>
            </a:custGeom>
            <a:solidFill>
              <a:srgbClr val="FFE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6487656" y="628364"/>
              <a:ext cx="1067435" cy="3498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10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Atamai</a:t>
              </a:r>
              <a:endParaRPr sz="1050">
                <a:latin typeface="Neogrotesk Pro Bold"/>
                <a:cs typeface="Neogrotesk Pro Bold"/>
              </a:endParaRPr>
            </a:p>
            <a:p>
              <a:pPr algn="ctr">
                <a:lnSpc>
                  <a:spcPct val="100000"/>
                </a:lnSpc>
                <a:spcBef>
                  <a:spcPts val="30"/>
                </a:spcBef>
              </a:pPr>
              <a:r>
                <a:rPr sz="1050" spc="-10">
                  <a:solidFill>
                    <a:srgbClr val="4A3444"/>
                  </a:solidFill>
                  <a:latin typeface="Neogrotesk Pro"/>
                  <a:cs typeface="Neogrotesk Pro"/>
                </a:rPr>
                <a:t>Resourcefulness</a:t>
              </a:r>
              <a:endParaRPr sz="1050">
                <a:latin typeface="Neogrotesk Pro"/>
                <a:cs typeface="Neogrotesk Pro"/>
              </a:endParaRPr>
            </a:p>
          </p:txBody>
        </p:sp>
      </p:grpSp>
      <p:grpSp>
        <p:nvGrpSpPr>
          <p:cNvPr id="46" name="Whakamānawa1">
            <a:extLst>
              <a:ext uri="{FF2B5EF4-FFF2-40B4-BE49-F238E27FC236}">
                <a16:creationId xmlns:a16="http://schemas.microsoft.com/office/drawing/2014/main" id="{7FC2558E-1F8B-B969-BD26-5C37AC8CDDF6}"/>
              </a:ext>
            </a:extLst>
          </p:cNvPr>
          <p:cNvGrpSpPr/>
          <p:nvPr/>
        </p:nvGrpSpPr>
        <p:grpSpPr>
          <a:xfrm>
            <a:off x="4370994" y="450000"/>
            <a:ext cx="1704339" cy="713740"/>
            <a:chOff x="4370994" y="450000"/>
            <a:chExt cx="1704339" cy="713740"/>
          </a:xfrm>
        </p:grpSpPr>
        <p:sp>
          <p:nvSpPr>
            <p:cNvPr id="29" name="object 29"/>
            <p:cNvSpPr/>
            <p:nvPr/>
          </p:nvSpPr>
          <p:spPr>
            <a:xfrm>
              <a:off x="4370994" y="450000"/>
              <a:ext cx="1704339" cy="713740"/>
            </a:xfrm>
            <a:custGeom>
              <a:avLst/>
              <a:gdLst/>
              <a:ahLst/>
              <a:cxnLst/>
              <a:rect l="l" t="t" r="r" b="b"/>
              <a:pathLst>
                <a:path w="1704339" h="713740">
                  <a:moveTo>
                    <a:pt x="1668005" y="0"/>
                  </a:moveTo>
                  <a:lnTo>
                    <a:pt x="36004" y="0"/>
                  </a:lnTo>
                  <a:lnTo>
                    <a:pt x="21993" y="2828"/>
                  </a:lnTo>
                  <a:lnTo>
                    <a:pt x="10548" y="10544"/>
                  </a:lnTo>
                  <a:lnTo>
                    <a:pt x="2830" y="21988"/>
                  </a:lnTo>
                  <a:lnTo>
                    <a:pt x="0" y="36004"/>
                  </a:lnTo>
                  <a:lnTo>
                    <a:pt x="0" y="677405"/>
                  </a:lnTo>
                  <a:lnTo>
                    <a:pt x="2830" y="691413"/>
                  </a:lnTo>
                  <a:lnTo>
                    <a:pt x="10548" y="702854"/>
                  </a:lnTo>
                  <a:lnTo>
                    <a:pt x="21993" y="710568"/>
                  </a:lnTo>
                  <a:lnTo>
                    <a:pt x="36004" y="713397"/>
                  </a:lnTo>
                  <a:lnTo>
                    <a:pt x="1668005" y="713397"/>
                  </a:lnTo>
                  <a:lnTo>
                    <a:pt x="1682015" y="710568"/>
                  </a:lnTo>
                  <a:lnTo>
                    <a:pt x="1693460" y="702854"/>
                  </a:lnTo>
                  <a:lnTo>
                    <a:pt x="1701179" y="691413"/>
                  </a:lnTo>
                  <a:lnTo>
                    <a:pt x="1704009" y="677405"/>
                  </a:lnTo>
                  <a:lnTo>
                    <a:pt x="1704009" y="36004"/>
                  </a:lnTo>
                  <a:lnTo>
                    <a:pt x="1701179" y="21988"/>
                  </a:lnTo>
                  <a:lnTo>
                    <a:pt x="1693460" y="10544"/>
                  </a:lnTo>
                  <a:lnTo>
                    <a:pt x="1682015" y="2828"/>
                  </a:lnTo>
                  <a:lnTo>
                    <a:pt x="1668005" y="0"/>
                  </a:lnTo>
                  <a:close/>
                </a:path>
              </a:pathLst>
            </a:custGeom>
            <a:solidFill>
              <a:srgbClr val="FFD9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4777976" y="628364"/>
              <a:ext cx="889635" cy="3498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10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Mānawanawa</a:t>
              </a:r>
              <a:endParaRPr sz="1050">
                <a:latin typeface="Neogrotesk Pro Bold"/>
                <a:cs typeface="Neogrotesk Pro Bold"/>
              </a:endParaRPr>
            </a:p>
            <a:p>
              <a:pPr algn="ctr">
                <a:lnSpc>
                  <a:spcPct val="100000"/>
                </a:lnSpc>
                <a:spcBef>
                  <a:spcPts val="30"/>
                </a:spcBef>
              </a:pPr>
              <a:r>
                <a:rPr sz="1050" spc="-10">
                  <a:solidFill>
                    <a:srgbClr val="4A3444"/>
                  </a:solidFill>
                  <a:latin typeface="Neogrotesk Pro"/>
                  <a:cs typeface="Neogrotesk Pro"/>
                </a:rPr>
                <a:t>Patience</a:t>
              </a:r>
              <a:endParaRPr sz="1050">
                <a:latin typeface="Neogrotesk Pro"/>
                <a:cs typeface="Neogrotesk Pro"/>
              </a:endParaRPr>
            </a:p>
          </p:txBody>
        </p:sp>
      </p:grpSp>
      <p:grpSp>
        <p:nvGrpSpPr>
          <p:cNvPr id="51" name="Kīanga3">
            <a:extLst>
              <a:ext uri="{FF2B5EF4-FFF2-40B4-BE49-F238E27FC236}">
                <a16:creationId xmlns:a16="http://schemas.microsoft.com/office/drawing/2014/main" id="{56C85035-3AD4-47B1-79CD-4CC87D43500A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6" name="object 6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9454919" y="4591749"/>
              <a:ext cx="1786255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E</a:t>
              </a:r>
              <a:r>
                <a:rPr sz="14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wana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ake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ana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tō...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50" name="Kīanga2">
            <a:extLst>
              <a:ext uri="{FF2B5EF4-FFF2-40B4-BE49-F238E27FC236}">
                <a16:creationId xmlns:a16="http://schemas.microsoft.com/office/drawing/2014/main" id="{5F7F85EE-73C1-3CB9-465C-30D6649027BD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5" name="object 5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753873" y="4591749"/>
              <a:ext cx="1109345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Haramai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tō…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49" name="Kīanga1">
            <a:extLst>
              <a:ext uri="{FF2B5EF4-FFF2-40B4-BE49-F238E27FC236}">
                <a16:creationId xmlns:a16="http://schemas.microsoft.com/office/drawing/2014/main" id="{C7174010-2D3A-2502-FB2B-2C7462BED61B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4" name="object 4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2054299" y="4591749"/>
              <a:ext cx="1845310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 spc="-105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 pai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mutunga</a:t>
              </a:r>
              <a:r>
                <a:rPr sz="1450" b="1" spc="-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o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tō...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3" name="Haramai">
            <a:hlinkClick r:id="" action="ppaction://media"/>
            <a:extLst>
              <a:ext uri="{FF2B5EF4-FFF2-40B4-BE49-F238E27FC236}">
                <a16:creationId xmlns:a16="http://schemas.microsoft.com/office/drawing/2014/main" id="{81F6CDC6-C567-3047-F4A3-0B2976032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538482" y="4275806"/>
            <a:ext cx="304800" cy="304800"/>
          </a:xfrm>
          <a:prstGeom prst="rect">
            <a:avLst/>
          </a:prstGeom>
        </p:spPr>
      </p:pic>
      <p:pic>
        <p:nvPicPr>
          <p:cNvPr id="53" name="Te pai mutunga">
            <a:hlinkClick r:id="" action="ppaction://media"/>
            <a:extLst>
              <a:ext uri="{FF2B5EF4-FFF2-40B4-BE49-F238E27FC236}">
                <a16:creationId xmlns:a16="http://schemas.microsoft.com/office/drawing/2014/main" id="{AD259DDE-B6AB-611C-420B-028350BB81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824554" y="4275806"/>
            <a:ext cx="304800" cy="304800"/>
          </a:xfrm>
          <a:prstGeom prst="rect">
            <a:avLst/>
          </a:prstGeom>
        </p:spPr>
      </p:pic>
      <p:pic>
        <p:nvPicPr>
          <p:cNvPr id="55" name="Atamai">
            <a:hlinkClick r:id="" action="ppaction://media"/>
            <a:extLst>
              <a:ext uri="{FF2B5EF4-FFF2-40B4-BE49-F238E27FC236}">
                <a16:creationId xmlns:a16="http://schemas.microsoft.com/office/drawing/2014/main" id="{BAC83535-3F0E-3649-45C5-48815BE3EE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623311" y="645937"/>
            <a:ext cx="304800" cy="304800"/>
          </a:xfrm>
          <a:prstGeom prst="rect">
            <a:avLst/>
          </a:prstGeom>
        </p:spPr>
      </p:pic>
      <p:pic>
        <p:nvPicPr>
          <p:cNvPr id="56" name="Atamai">
            <a:hlinkClick r:id="" action="ppaction://media"/>
            <a:extLst>
              <a:ext uri="{FF2B5EF4-FFF2-40B4-BE49-F238E27FC236}">
                <a16:creationId xmlns:a16="http://schemas.microsoft.com/office/drawing/2014/main" id="{2BB5A25A-3902-CCF1-3DA5-45E639D387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367078" y="642158"/>
            <a:ext cx="304800" cy="304800"/>
          </a:xfrm>
          <a:prstGeom prst="rect">
            <a:avLst/>
          </a:prstGeom>
        </p:spPr>
      </p:pic>
      <p:pic>
        <p:nvPicPr>
          <p:cNvPr id="57" name="Atamai">
            <a:hlinkClick r:id="" action="ppaction://media"/>
            <a:extLst>
              <a:ext uri="{FF2B5EF4-FFF2-40B4-BE49-F238E27FC236}">
                <a16:creationId xmlns:a16="http://schemas.microsoft.com/office/drawing/2014/main" id="{D2F261FB-F342-0392-9F8C-34924440F0A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106102" y="642158"/>
            <a:ext cx="304800" cy="304800"/>
          </a:xfrm>
          <a:prstGeom prst="rect">
            <a:avLst/>
          </a:prstGeom>
        </p:spPr>
      </p:pic>
      <p:pic>
        <p:nvPicPr>
          <p:cNvPr id="58" name="Atamai">
            <a:hlinkClick r:id="" action="ppaction://media"/>
            <a:extLst>
              <a:ext uri="{FF2B5EF4-FFF2-40B4-BE49-F238E27FC236}">
                <a16:creationId xmlns:a16="http://schemas.microsoft.com/office/drawing/2014/main" id="{73AA450D-466D-BCB1-41A6-F0DAF9DFAA0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629588" y="1462667"/>
            <a:ext cx="304800" cy="304800"/>
          </a:xfrm>
          <a:prstGeom prst="rect">
            <a:avLst/>
          </a:prstGeom>
        </p:spPr>
      </p:pic>
      <p:pic>
        <p:nvPicPr>
          <p:cNvPr id="59" name="Atamai">
            <a:hlinkClick r:id="" action="ppaction://media"/>
            <a:extLst>
              <a:ext uri="{FF2B5EF4-FFF2-40B4-BE49-F238E27FC236}">
                <a16:creationId xmlns:a16="http://schemas.microsoft.com/office/drawing/2014/main" id="{A27AF28D-FD27-BA7F-C1C0-41C61C86DE0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373580" y="1474336"/>
            <a:ext cx="304800" cy="304800"/>
          </a:xfrm>
          <a:prstGeom prst="rect">
            <a:avLst/>
          </a:prstGeom>
        </p:spPr>
      </p:pic>
      <p:pic>
        <p:nvPicPr>
          <p:cNvPr id="60" name="Atamai">
            <a:hlinkClick r:id="" action="ppaction://media"/>
            <a:extLst>
              <a:ext uri="{FF2B5EF4-FFF2-40B4-BE49-F238E27FC236}">
                <a16:creationId xmlns:a16="http://schemas.microsoft.com/office/drawing/2014/main" id="{855F12C3-CD32-6AD5-A52C-982D4DDD1CD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106102" y="1462667"/>
            <a:ext cx="304800" cy="304800"/>
          </a:xfrm>
          <a:prstGeom prst="rect">
            <a:avLst/>
          </a:prstGeom>
        </p:spPr>
      </p:pic>
      <p:pic>
        <p:nvPicPr>
          <p:cNvPr id="61" name="Atamai">
            <a:hlinkClick r:id="" action="ppaction://media"/>
            <a:extLst>
              <a:ext uri="{FF2B5EF4-FFF2-40B4-BE49-F238E27FC236}">
                <a16:creationId xmlns:a16="http://schemas.microsoft.com/office/drawing/2014/main" id="{BF450BAA-BFB0-01B8-1CF9-18663736255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629588" y="2336458"/>
            <a:ext cx="304800" cy="304800"/>
          </a:xfrm>
          <a:prstGeom prst="rect">
            <a:avLst/>
          </a:prstGeom>
        </p:spPr>
      </p:pic>
      <p:pic>
        <p:nvPicPr>
          <p:cNvPr id="62" name="Atamai">
            <a:hlinkClick r:id="" action="ppaction://media"/>
            <a:extLst>
              <a:ext uri="{FF2B5EF4-FFF2-40B4-BE49-F238E27FC236}">
                <a16:creationId xmlns:a16="http://schemas.microsoft.com/office/drawing/2014/main" id="{DD98CC1F-4192-E85C-2B5F-6ED9A6172FC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374582" y="2331848"/>
            <a:ext cx="304800" cy="304800"/>
          </a:xfrm>
          <a:prstGeom prst="rect">
            <a:avLst/>
          </a:prstGeom>
        </p:spPr>
      </p:pic>
      <p:pic>
        <p:nvPicPr>
          <p:cNvPr id="63" name="Atamai">
            <a:hlinkClick r:id="" action="ppaction://media"/>
            <a:extLst>
              <a:ext uri="{FF2B5EF4-FFF2-40B4-BE49-F238E27FC236}">
                <a16:creationId xmlns:a16="http://schemas.microsoft.com/office/drawing/2014/main" id="{D8E0B0A1-5DA4-4DFE-70E1-9B4F6A6B81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110105" y="2336458"/>
            <a:ext cx="304800" cy="304800"/>
          </a:xfrm>
          <a:prstGeom prst="rect">
            <a:avLst/>
          </a:prstGeom>
        </p:spPr>
      </p:pic>
      <p:pic>
        <p:nvPicPr>
          <p:cNvPr id="64" name="Atamai">
            <a:hlinkClick r:id="" action="ppaction://media"/>
            <a:extLst>
              <a:ext uri="{FF2B5EF4-FFF2-40B4-BE49-F238E27FC236}">
                <a16:creationId xmlns:a16="http://schemas.microsoft.com/office/drawing/2014/main" id="{C7D50DB5-7F79-EEE8-F01A-0C34CB33FE0C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765023" y="642158"/>
            <a:ext cx="304800" cy="304800"/>
          </a:xfrm>
          <a:prstGeom prst="rect">
            <a:avLst/>
          </a:prstGeom>
        </p:spPr>
      </p:pic>
      <p:pic>
        <p:nvPicPr>
          <p:cNvPr id="65" name="Atamai">
            <a:hlinkClick r:id="" action="ppaction://media"/>
            <a:extLst>
              <a:ext uri="{FF2B5EF4-FFF2-40B4-BE49-F238E27FC236}">
                <a16:creationId xmlns:a16="http://schemas.microsoft.com/office/drawing/2014/main" id="{EB301CC5-B658-F64F-FE3B-C30FE6FC5A6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764835" y="1470266"/>
            <a:ext cx="304800" cy="304800"/>
          </a:xfrm>
          <a:prstGeom prst="rect">
            <a:avLst/>
          </a:prstGeom>
        </p:spPr>
      </p:pic>
      <p:pic>
        <p:nvPicPr>
          <p:cNvPr id="66" name="Atamai">
            <a:hlinkClick r:id="" action="ppaction://media"/>
            <a:extLst>
              <a:ext uri="{FF2B5EF4-FFF2-40B4-BE49-F238E27FC236}">
                <a16:creationId xmlns:a16="http://schemas.microsoft.com/office/drawing/2014/main" id="{3CF60428-8478-CFF9-DAD8-5B24949A6511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765509" y="2336764"/>
            <a:ext cx="304800" cy="304800"/>
          </a:xfrm>
          <a:prstGeom prst="rect">
            <a:avLst/>
          </a:prstGeom>
        </p:spPr>
      </p:pic>
      <p:pic>
        <p:nvPicPr>
          <p:cNvPr id="5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A1CAA8-C529-112D-355C-C17028B33C4F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324170" y="4261739"/>
            <a:ext cx="293759" cy="293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0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4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8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6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3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7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9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2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9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6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57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53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8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0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388993" y="2304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19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25493" y="1170204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19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62998" y="3264346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13499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14498" y="2130350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84007" y="1943989"/>
            <a:ext cx="985494" cy="98550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27096" y="875882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65057" y="4093766"/>
            <a:ext cx="985494" cy="9855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713624" y="3520488"/>
            <a:ext cx="10325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have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an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idea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64164" y="5644563"/>
            <a:ext cx="139001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Let’s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think</a:t>
            </a: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about…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65102" y="2386536"/>
            <a:ext cx="147510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It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might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be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good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if...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50000"/>
            <a:ext cx="4214495" cy="1404620"/>
          </a:xfrm>
          <a:custGeom>
            <a:avLst/>
            <a:gdLst/>
            <a:ahLst/>
            <a:cxnLst/>
            <a:rect l="l" t="t" r="r" b="b"/>
            <a:pathLst>
              <a:path w="4214495" h="1404620">
                <a:moveTo>
                  <a:pt x="4213999" y="0"/>
                </a:moveTo>
                <a:lnTo>
                  <a:pt x="0" y="0"/>
                </a:lnTo>
                <a:lnTo>
                  <a:pt x="0" y="1404010"/>
                </a:lnTo>
                <a:lnTo>
                  <a:pt x="3691991" y="1404010"/>
                </a:lnTo>
                <a:lnTo>
                  <a:pt x="3739505" y="1401877"/>
                </a:lnTo>
                <a:lnTo>
                  <a:pt x="3785824" y="1395599"/>
                </a:lnTo>
                <a:lnTo>
                  <a:pt x="3830763" y="1385363"/>
                </a:lnTo>
                <a:lnTo>
                  <a:pt x="3874139" y="1371351"/>
                </a:lnTo>
                <a:lnTo>
                  <a:pt x="3915766" y="1353748"/>
                </a:lnTo>
                <a:lnTo>
                  <a:pt x="3955461" y="1332739"/>
                </a:lnTo>
                <a:lnTo>
                  <a:pt x="3993039" y="1308507"/>
                </a:lnTo>
                <a:lnTo>
                  <a:pt x="4028317" y="1281238"/>
                </a:lnTo>
                <a:lnTo>
                  <a:pt x="4061109" y="1251115"/>
                </a:lnTo>
                <a:lnTo>
                  <a:pt x="4091231" y="1218322"/>
                </a:lnTo>
                <a:lnTo>
                  <a:pt x="4118500" y="1183044"/>
                </a:lnTo>
                <a:lnTo>
                  <a:pt x="4142731" y="1145466"/>
                </a:lnTo>
                <a:lnTo>
                  <a:pt x="4163740" y="1105771"/>
                </a:lnTo>
                <a:lnTo>
                  <a:pt x="4181342" y="1064144"/>
                </a:lnTo>
                <a:lnTo>
                  <a:pt x="4195353" y="1020770"/>
                </a:lnTo>
                <a:lnTo>
                  <a:pt x="4205589" y="975832"/>
                </a:lnTo>
                <a:lnTo>
                  <a:pt x="4211866" y="929514"/>
                </a:lnTo>
                <a:lnTo>
                  <a:pt x="4213999" y="882002"/>
                </a:lnTo>
                <a:lnTo>
                  <a:pt x="4213999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50"/>
              <a:t> </a:t>
            </a:r>
            <a:r>
              <a:rPr spc="-10"/>
              <a:t>Tūtohu </a:t>
            </a:r>
            <a:r>
              <a:rPr spc="-10">
                <a:solidFill>
                  <a:srgbClr val="715D69"/>
                </a:solidFill>
              </a:rPr>
              <a:t>Recommendation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15</a:t>
            </a:fld>
            <a:endParaRPr spc="-25"/>
          </a:p>
        </p:txBody>
      </p:sp>
      <p:grpSp>
        <p:nvGrpSpPr>
          <p:cNvPr id="29" name="Kīanga3">
            <a:extLst>
              <a:ext uri="{FF2B5EF4-FFF2-40B4-BE49-F238E27FC236}">
                <a16:creationId xmlns:a16="http://schemas.microsoft.com/office/drawing/2014/main" id="{67CBF2B3-4E18-8113-8ED7-A73F2E3DF0E9}"/>
              </a:ext>
            </a:extLst>
          </p:cNvPr>
          <p:cNvGrpSpPr/>
          <p:nvPr/>
        </p:nvGrpSpPr>
        <p:grpSpPr>
          <a:xfrm>
            <a:off x="9284499" y="922501"/>
            <a:ext cx="2187575" cy="1066800"/>
            <a:chOff x="9284499" y="922501"/>
            <a:chExt cx="2187575" cy="1066800"/>
          </a:xfrm>
          <a:solidFill>
            <a:srgbClr val="FFE699"/>
          </a:solidFill>
        </p:grpSpPr>
        <p:sp>
          <p:nvSpPr>
            <p:cNvPr id="6" name="object 6"/>
            <p:cNvSpPr/>
            <p:nvPr/>
          </p:nvSpPr>
          <p:spPr>
            <a:xfrm>
              <a:off x="9284499" y="922501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42"/>
                  </a:lnTo>
                  <a:lnTo>
                    <a:pt x="25804" y="972894"/>
                  </a:lnTo>
                  <a:lnTo>
                    <a:pt x="55357" y="1011148"/>
                  </a:lnTo>
                  <a:lnTo>
                    <a:pt x="93609" y="1040702"/>
                  </a:lnTo>
                  <a:lnTo>
                    <a:pt x="138757" y="1059756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6"/>
                  </a:lnTo>
                  <a:lnTo>
                    <a:pt x="2093898" y="1040702"/>
                  </a:lnTo>
                  <a:lnTo>
                    <a:pt x="2132147" y="1011148"/>
                  </a:lnTo>
                  <a:lnTo>
                    <a:pt x="2161697" y="972894"/>
                  </a:lnTo>
                  <a:lnTo>
                    <a:pt x="2180748" y="927742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9454875" y="1333753"/>
              <a:ext cx="1343660" cy="246379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Ka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pai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pea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kia...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8" name="Kīanga2">
            <a:extLst>
              <a:ext uri="{FF2B5EF4-FFF2-40B4-BE49-F238E27FC236}">
                <a16:creationId xmlns:a16="http://schemas.microsoft.com/office/drawing/2014/main" id="{97C6313E-0D88-E24B-05D9-328A1A602469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  <a:solidFill>
            <a:srgbClr val="F7C8A8"/>
          </a:solidFill>
        </p:grpSpPr>
        <p:sp>
          <p:nvSpPr>
            <p:cNvPr id="5" name="object 5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753829" y="4480693"/>
              <a:ext cx="1443990" cy="469265"/>
            </a:xfrm>
            <a:prstGeom prst="rect">
              <a:avLst/>
            </a:prstGeom>
            <a:grpFill/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</a:t>
              </a:r>
              <a:r>
                <a:rPr sz="1450" b="1" spc="-5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 dirty="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whakaarohia</a:t>
              </a:r>
              <a:r>
                <a:rPr sz="1450" b="1" spc="-1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e </a:t>
              </a:r>
              <a:r>
                <a:rPr sz="1450" b="1" spc="-10" dirty="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tāua</a:t>
              </a:r>
              <a:r>
                <a:rPr sz="1450" b="1" spc="-1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/</a:t>
              </a:r>
              <a:r>
                <a:rPr sz="1450" b="1" spc="-10" dirty="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tātou</a:t>
              </a:r>
              <a:r>
                <a:rPr sz="1450" b="1" spc="-1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…</a:t>
              </a:r>
              <a:endParaRPr sz="1450" dirty="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Kīanga1">
            <a:extLst>
              <a:ext uri="{FF2B5EF4-FFF2-40B4-BE49-F238E27FC236}">
                <a16:creationId xmlns:a16="http://schemas.microsoft.com/office/drawing/2014/main" id="{159DA665-B2E2-0362-45EF-086D72003765}"/>
              </a:ext>
            </a:extLst>
          </p:cNvPr>
          <p:cNvGrpSpPr/>
          <p:nvPr/>
        </p:nvGrpSpPr>
        <p:grpSpPr>
          <a:xfrm>
            <a:off x="2547999" y="2056500"/>
            <a:ext cx="2240280" cy="1066800"/>
            <a:chOff x="2547999" y="2056500"/>
            <a:chExt cx="2240280" cy="1066800"/>
          </a:xfrm>
        </p:grpSpPr>
        <p:sp>
          <p:nvSpPr>
            <p:cNvPr id="4" name="object 4"/>
            <p:cNvSpPr/>
            <p:nvPr/>
          </p:nvSpPr>
          <p:spPr>
            <a:xfrm>
              <a:off x="2547999" y="2056500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42"/>
                  </a:lnTo>
                  <a:lnTo>
                    <a:pt x="25804" y="972894"/>
                  </a:lnTo>
                  <a:lnTo>
                    <a:pt x="55357" y="1011148"/>
                  </a:lnTo>
                  <a:lnTo>
                    <a:pt x="93609" y="1040702"/>
                  </a:lnTo>
                  <a:lnTo>
                    <a:pt x="138757" y="1059756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6"/>
                  </a:lnTo>
                  <a:lnTo>
                    <a:pt x="2146391" y="1040702"/>
                  </a:lnTo>
                  <a:lnTo>
                    <a:pt x="2184642" y="1011148"/>
                  </a:lnTo>
                  <a:lnTo>
                    <a:pt x="2214196" y="972894"/>
                  </a:lnTo>
                  <a:lnTo>
                    <a:pt x="2233249" y="927742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2718300" y="2467749"/>
              <a:ext cx="1585595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whakaaro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tōku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30" name="Pai pea">
            <a:hlinkClick r:id="" action="ppaction://media"/>
            <a:extLst>
              <a:ext uri="{FF2B5EF4-FFF2-40B4-BE49-F238E27FC236}">
                <a16:creationId xmlns:a16="http://schemas.microsoft.com/office/drawing/2014/main" id="{6137B328-F3A1-17F0-25E7-0C93D2DDF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11479" y="1303501"/>
            <a:ext cx="304800" cy="304800"/>
          </a:xfrm>
          <a:prstGeom prst="rect">
            <a:avLst/>
          </a:prstGeom>
        </p:spPr>
      </p:pic>
      <p:pic>
        <p:nvPicPr>
          <p:cNvPr id="31" name="He whakaaro tōku">
            <a:hlinkClick r:id="" action="ppaction://media"/>
            <a:extLst>
              <a:ext uri="{FF2B5EF4-FFF2-40B4-BE49-F238E27FC236}">
                <a16:creationId xmlns:a16="http://schemas.microsoft.com/office/drawing/2014/main" id="{DAB1347B-1C2E-06AC-7DCE-15FA7D3680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4499" y="2409328"/>
            <a:ext cx="304800" cy="3048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E8C00A-2C6E-6B6F-5B5B-E1ED96FD61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86799" y="4605464"/>
            <a:ext cx="321124" cy="321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9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2992" y="2394204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19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66999" y="3354349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13499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87996" y="2034006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068004" y="4112996"/>
            <a:ext cx="985494" cy="9855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517625" y="3610486"/>
            <a:ext cx="14452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Who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has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capacity?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4062" y="5549300"/>
            <a:ext cx="12782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Can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this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be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done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by</a:t>
            </a:r>
            <a:r>
              <a:rPr sz="12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Friday?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65001" y="5549300"/>
            <a:ext cx="15201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 spc="-10" dirty="0">
                <a:solidFill>
                  <a:srgbClr val="4A3444"/>
                </a:solidFill>
                <a:latin typeface="Neogrotesk Pro Bold"/>
                <a:cs typeface="Neogrotesk Pro Bold"/>
              </a:rPr>
              <a:t>Martha</a:t>
            </a:r>
            <a:r>
              <a:rPr lang="en-NZ" sz="1250" b="1" spc="-10" dirty="0">
                <a:solidFill>
                  <a:srgbClr val="4A3444"/>
                </a:solidFill>
                <a:latin typeface="Neogrotesk Pro Bold"/>
                <a:cs typeface="Neogrotesk Pro Bold"/>
              </a:rPr>
              <a:t>, </a:t>
            </a:r>
            <a:r>
              <a:rPr sz="1250" b="1" dirty="0">
                <a:solidFill>
                  <a:srgbClr val="4A3444"/>
                </a:solidFill>
                <a:latin typeface="Neogrotesk Pro Bold"/>
                <a:cs typeface="Neogrotesk Pro Bold"/>
              </a:rPr>
              <a:t>can</a:t>
            </a:r>
            <a:r>
              <a:rPr sz="1250" b="1" spc="-35" dirty="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5" dirty="0">
                <a:solidFill>
                  <a:srgbClr val="4A3444"/>
                </a:solidFill>
                <a:latin typeface="Neogrotesk Pro Bold"/>
                <a:cs typeface="Neogrotesk Pro Bold"/>
              </a:rPr>
              <a:t>you </a:t>
            </a:r>
            <a:r>
              <a:rPr sz="1250" b="1" dirty="0">
                <a:solidFill>
                  <a:srgbClr val="4A3444"/>
                </a:solidFill>
                <a:latin typeface="Neogrotesk Pro Bold"/>
                <a:cs typeface="Neogrotesk Pro Bold"/>
              </a:rPr>
              <a:t>help</a:t>
            </a:r>
            <a:r>
              <a:rPr sz="1250" b="1" spc="-35" dirty="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 dirty="0">
                <a:solidFill>
                  <a:srgbClr val="4A3444"/>
                </a:solidFill>
                <a:latin typeface="Neogrotesk Pro Bold"/>
                <a:cs typeface="Neogrotesk Pro Bold"/>
              </a:rPr>
              <a:t>Jim?</a:t>
            </a:r>
            <a:endParaRPr sz="1250" dirty="0">
              <a:latin typeface="Neogrotesk Pro Bold"/>
              <a:cs typeface="Neogrotesk Pro 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450000"/>
            <a:ext cx="2757170" cy="1395095"/>
          </a:xfrm>
          <a:custGeom>
            <a:avLst/>
            <a:gdLst/>
            <a:ahLst/>
            <a:cxnLst/>
            <a:rect l="l" t="t" r="r" b="b"/>
            <a:pathLst>
              <a:path w="2757170" h="1395095">
                <a:moveTo>
                  <a:pt x="2757004" y="0"/>
                </a:moveTo>
                <a:lnTo>
                  <a:pt x="0" y="0"/>
                </a:lnTo>
                <a:lnTo>
                  <a:pt x="0" y="1394993"/>
                </a:lnTo>
                <a:lnTo>
                  <a:pt x="2234996" y="1394993"/>
                </a:lnTo>
                <a:lnTo>
                  <a:pt x="2282509" y="1392860"/>
                </a:lnTo>
                <a:lnTo>
                  <a:pt x="2328826" y="1386583"/>
                </a:lnTo>
                <a:lnTo>
                  <a:pt x="2373764" y="1376347"/>
                </a:lnTo>
                <a:lnTo>
                  <a:pt x="2417139" y="1362336"/>
                </a:lnTo>
                <a:lnTo>
                  <a:pt x="2458766" y="1344734"/>
                </a:lnTo>
                <a:lnTo>
                  <a:pt x="2498461" y="1323725"/>
                </a:lnTo>
                <a:lnTo>
                  <a:pt x="2536039" y="1299495"/>
                </a:lnTo>
                <a:lnTo>
                  <a:pt x="2571317" y="1272226"/>
                </a:lnTo>
                <a:lnTo>
                  <a:pt x="2604109" y="1242104"/>
                </a:lnTo>
                <a:lnTo>
                  <a:pt x="2634232" y="1209312"/>
                </a:lnTo>
                <a:lnTo>
                  <a:pt x="2661502" y="1174036"/>
                </a:lnTo>
                <a:lnTo>
                  <a:pt x="2685733" y="1136459"/>
                </a:lnTo>
                <a:lnTo>
                  <a:pt x="2706743" y="1096765"/>
                </a:lnTo>
                <a:lnTo>
                  <a:pt x="2724345" y="1055139"/>
                </a:lnTo>
                <a:lnTo>
                  <a:pt x="2738357" y="1011765"/>
                </a:lnTo>
                <a:lnTo>
                  <a:pt x="2748594" y="966827"/>
                </a:lnTo>
                <a:lnTo>
                  <a:pt x="2754871" y="920510"/>
                </a:lnTo>
                <a:lnTo>
                  <a:pt x="2757004" y="872997"/>
                </a:lnTo>
                <a:lnTo>
                  <a:pt x="2757004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37299" y="645937"/>
            <a:ext cx="2003425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50"/>
              <a:t> </a:t>
            </a:r>
            <a:r>
              <a:rPr spc="-25"/>
              <a:t>Tūmahi </a:t>
            </a:r>
            <a:r>
              <a:rPr spc="-10">
                <a:solidFill>
                  <a:srgbClr val="715D69"/>
                </a:solidFill>
              </a:rPr>
              <a:t>Actions</a:t>
            </a:r>
          </a:p>
        </p:txBody>
      </p:sp>
      <p:sp>
        <p:nvSpPr>
          <p:cNvPr id="25" name="object 25"/>
          <p:cNvSpPr/>
          <p:nvPr/>
        </p:nvSpPr>
        <p:spPr>
          <a:xfrm>
            <a:off x="1325994" y="864006"/>
            <a:ext cx="9744075" cy="4653280"/>
          </a:xfrm>
          <a:custGeom>
            <a:avLst/>
            <a:gdLst/>
            <a:ahLst/>
            <a:cxnLst/>
            <a:rect l="l" t="t" r="r" b="b"/>
            <a:pathLst>
              <a:path w="9744075" h="4653280">
                <a:moveTo>
                  <a:pt x="1449006" y="4077004"/>
                </a:moveTo>
                <a:lnTo>
                  <a:pt x="1446174" y="4062984"/>
                </a:lnTo>
                <a:lnTo>
                  <a:pt x="1438452" y="4051541"/>
                </a:lnTo>
                <a:lnTo>
                  <a:pt x="1427010" y="4043832"/>
                </a:lnTo>
                <a:lnTo>
                  <a:pt x="1413002" y="4041000"/>
                </a:lnTo>
                <a:lnTo>
                  <a:pt x="36004" y="4041000"/>
                </a:lnTo>
                <a:lnTo>
                  <a:pt x="21983" y="4043832"/>
                </a:lnTo>
                <a:lnTo>
                  <a:pt x="10541" y="4051541"/>
                </a:lnTo>
                <a:lnTo>
                  <a:pt x="2819" y="4062984"/>
                </a:lnTo>
                <a:lnTo>
                  <a:pt x="0" y="4077004"/>
                </a:lnTo>
                <a:lnTo>
                  <a:pt x="0" y="4616996"/>
                </a:lnTo>
                <a:lnTo>
                  <a:pt x="2819" y="4631004"/>
                </a:lnTo>
                <a:lnTo>
                  <a:pt x="10541" y="4642447"/>
                </a:lnTo>
                <a:lnTo>
                  <a:pt x="21983" y="4650168"/>
                </a:lnTo>
                <a:lnTo>
                  <a:pt x="36004" y="4653000"/>
                </a:lnTo>
                <a:lnTo>
                  <a:pt x="1413002" y="4653000"/>
                </a:lnTo>
                <a:lnTo>
                  <a:pt x="1427010" y="4650168"/>
                </a:lnTo>
                <a:lnTo>
                  <a:pt x="1438452" y="4642447"/>
                </a:lnTo>
                <a:lnTo>
                  <a:pt x="1446174" y="4631004"/>
                </a:lnTo>
                <a:lnTo>
                  <a:pt x="1449006" y="4616996"/>
                </a:lnTo>
                <a:lnTo>
                  <a:pt x="1449006" y="4077004"/>
                </a:lnTo>
                <a:close/>
              </a:path>
              <a:path w="9744075" h="4653280">
                <a:moveTo>
                  <a:pt x="9743999" y="36004"/>
                </a:moveTo>
                <a:lnTo>
                  <a:pt x="9741179" y="21983"/>
                </a:lnTo>
                <a:lnTo>
                  <a:pt x="9733458" y="10541"/>
                </a:lnTo>
                <a:lnTo>
                  <a:pt x="9722015" y="2832"/>
                </a:lnTo>
                <a:lnTo>
                  <a:pt x="9707994" y="0"/>
                </a:lnTo>
                <a:lnTo>
                  <a:pt x="8075993" y="0"/>
                </a:lnTo>
                <a:lnTo>
                  <a:pt x="8061985" y="2832"/>
                </a:lnTo>
                <a:lnTo>
                  <a:pt x="8050555" y="10541"/>
                </a:lnTo>
                <a:lnTo>
                  <a:pt x="8042834" y="21983"/>
                </a:lnTo>
                <a:lnTo>
                  <a:pt x="8040002" y="36004"/>
                </a:lnTo>
                <a:lnTo>
                  <a:pt x="8040002" y="612241"/>
                </a:lnTo>
                <a:lnTo>
                  <a:pt x="8042834" y="626249"/>
                </a:lnTo>
                <a:lnTo>
                  <a:pt x="8050555" y="637692"/>
                </a:lnTo>
                <a:lnTo>
                  <a:pt x="8061985" y="645401"/>
                </a:lnTo>
                <a:lnTo>
                  <a:pt x="8075993" y="648233"/>
                </a:lnTo>
                <a:lnTo>
                  <a:pt x="9707994" y="648233"/>
                </a:lnTo>
                <a:lnTo>
                  <a:pt x="9722015" y="645401"/>
                </a:lnTo>
                <a:lnTo>
                  <a:pt x="9733458" y="637692"/>
                </a:lnTo>
                <a:lnTo>
                  <a:pt x="9741179" y="626249"/>
                </a:lnTo>
                <a:lnTo>
                  <a:pt x="9743999" y="612241"/>
                </a:lnTo>
                <a:lnTo>
                  <a:pt x="9743999" y="36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17993" y="1502270"/>
            <a:ext cx="8323580" cy="3439795"/>
          </a:xfrm>
          <a:custGeom>
            <a:avLst/>
            <a:gdLst/>
            <a:ahLst/>
            <a:cxnLst/>
            <a:rect l="l" t="t" r="r" b="b"/>
            <a:pathLst>
              <a:path w="8323580" h="3439795">
                <a:moveTo>
                  <a:pt x="337299" y="3439464"/>
                </a:moveTo>
                <a:lnTo>
                  <a:pt x="194106" y="3296272"/>
                </a:lnTo>
                <a:lnTo>
                  <a:pt x="182194" y="3288360"/>
                </a:lnTo>
                <a:lnTo>
                  <a:pt x="168643" y="3285731"/>
                </a:lnTo>
                <a:lnTo>
                  <a:pt x="155105" y="3288373"/>
                </a:lnTo>
                <a:lnTo>
                  <a:pt x="143205" y="3296285"/>
                </a:lnTo>
                <a:lnTo>
                  <a:pt x="0" y="3439477"/>
                </a:lnTo>
                <a:lnTo>
                  <a:pt x="337299" y="3439464"/>
                </a:lnTo>
                <a:close/>
              </a:path>
              <a:path w="8323580" h="3439795">
                <a:moveTo>
                  <a:pt x="8323288" y="0"/>
                </a:moveTo>
                <a:lnTo>
                  <a:pt x="7986001" y="12"/>
                </a:lnTo>
                <a:lnTo>
                  <a:pt x="8129181" y="143205"/>
                </a:lnTo>
                <a:lnTo>
                  <a:pt x="8141094" y="151117"/>
                </a:lnTo>
                <a:lnTo>
                  <a:pt x="8154644" y="153746"/>
                </a:lnTo>
                <a:lnTo>
                  <a:pt x="8168195" y="151104"/>
                </a:lnTo>
                <a:lnTo>
                  <a:pt x="8180108" y="143192"/>
                </a:lnTo>
                <a:lnTo>
                  <a:pt x="83232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16</a:t>
            </a:fld>
            <a:endParaRPr spc="-25"/>
          </a:p>
        </p:txBody>
      </p:sp>
      <p:sp>
        <p:nvSpPr>
          <p:cNvPr id="27" name="Kōrero2"/>
          <p:cNvSpPr txBox="1"/>
          <p:nvPr/>
        </p:nvSpPr>
        <p:spPr>
          <a:xfrm>
            <a:off x="9574842" y="993767"/>
            <a:ext cx="631825" cy="39052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0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Māku</a:t>
            </a:r>
            <a:endParaRPr sz="1050">
              <a:latin typeface="Neogrotesk Pro Bold"/>
              <a:cs typeface="Neogrotesk Pro Bold"/>
            </a:endParaRPr>
          </a:p>
          <a:p>
            <a:pPr marL="20955">
              <a:lnSpc>
                <a:spcPct val="100000"/>
              </a:lnSpc>
              <a:spcBef>
                <a:spcPts val="175"/>
              </a:spcBef>
            </a:pP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I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can</a:t>
            </a:r>
            <a:r>
              <a:rPr sz="1050" spc="-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do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25">
                <a:solidFill>
                  <a:srgbClr val="4A3444"/>
                </a:solidFill>
                <a:latin typeface="Neogrotesk Pro"/>
                <a:cs typeface="Neogrotesk Pro"/>
              </a:rPr>
              <a:t>it</a:t>
            </a:r>
            <a:endParaRPr sz="1050">
              <a:latin typeface="Neogrotesk Pro"/>
              <a:cs typeface="Neogrotesk Pro"/>
            </a:endParaRPr>
          </a:p>
        </p:txBody>
      </p:sp>
      <p:sp>
        <p:nvSpPr>
          <p:cNvPr id="26" name="Kōrero1"/>
          <p:cNvSpPr txBox="1"/>
          <p:nvPr/>
        </p:nvSpPr>
        <p:spPr>
          <a:xfrm>
            <a:off x="1499299" y="5001068"/>
            <a:ext cx="1127125" cy="40386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Kei</a:t>
            </a:r>
            <a:r>
              <a:rPr sz="10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0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pokea</a:t>
            </a:r>
            <a:r>
              <a:rPr sz="10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0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ahau</a:t>
            </a:r>
            <a:endParaRPr sz="10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050">
                <a:solidFill>
                  <a:srgbClr val="4A3444"/>
                </a:solidFill>
                <a:latin typeface="Neogrotesk Pro"/>
                <a:cs typeface="Neogrotesk Pro"/>
              </a:rPr>
              <a:t>I’m</a:t>
            </a:r>
            <a:r>
              <a:rPr sz="1050" spc="-4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050" spc="-10">
                <a:solidFill>
                  <a:srgbClr val="4A3444"/>
                </a:solidFill>
                <a:latin typeface="Neogrotesk Pro"/>
                <a:cs typeface="Neogrotesk Pro"/>
              </a:rPr>
              <a:t>swamped</a:t>
            </a:r>
            <a:endParaRPr sz="1050">
              <a:latin typeface="Neogrotesk Pro"/>
              <a:cs typeface="Neogrotesk Pro"/>
            </a:endParaRPr>
          </a:p>
        </p:txBody>
      </p:sp>
      <p:grpSp>
        <p:nvGrpSpPr>
          <p:cNvPr id="34" name="Kīanga3">
            <a:extLst>
              <a:ext uri="{FF2B5EF4-FFF2-40B4-BE49-F238E27FC236}">
                <a16:creationId xmlns:a16="http://schemas.microsoft.com/office/drawing/2014/main" id="{A645D882-63F2-9129-E77D-C629F38FB398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7" name="object 7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454811" y="4369601"/>
              <a:ext cx="1741805" cy="45839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 spc="-1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Martha</a:t>
              </a:r>
              <a:r>
                <a:rPr lang="en-NZ" sz="1450" b="1" spc="-1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, </a:t>
              </a:r>
              <a:r>
                <a:rPr sz="1450" b="1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ka</a:t>
              </a:r>
              <a:r>
                <a:rPr sz="1450" b="1" spc="-35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kaha </a:t>
              </a:r>
              <a:r>
                <a:rPr sz="1450" b="1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koe</a:t>
              </a:r>
              <a:r>
                <a:rPr sz="1450" b="1" spc="-25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ki</a:t>
              </a:r>
              <a:r>
                <a:rPr sz="1450" b="1" spc="-25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25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dirty="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āwhina</a:t>
              </a:r>
              <a:r>
                <a:rPr sz="1450" b="1" spc="-25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25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5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a </a:t>
              </a:r>
              <a:r>
                <a:rPr sz="1450" b="1" spc="-10" dirty="0">
                  <a:solidFill>
                    <a:srgbClr val="4A3444"/>
                  </a:solidFill>
                  <a:latin typeface="Neogrotesk Pro Bold"/>
                  <a:cs typeface="Neogrotesk Pro Bold"/>
                </a:rPr>
                <a:t>Jim?</a:t>
              </a:r>
              <a:endParaRPr sz="1450" dirty="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33" name="Kīanga2">
            <a:extLst>
              <a:ext uri="{FF2B5EF4-FFF2-40B4-BE49-F238E27FC236}">
                <a16:creationId xmlns:a16="http://schemas.microsoft.com/office/drawing/2014/main" id="{21C47F9C-2635-3EF1-E166-CF5673B85FF9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6" name="object 6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53764" y="4480643"/>
              <a:ext cx="1598295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Ka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tutuki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tēnei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te </a:t>
              </a:r>
              <a:r>
                <a:rPr sz="14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Paraire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32" name="Kīanga1">
            <a:extLst>
              <a:ext uri="{FF2B5EF4-FFF2-40B4-BE49-F238E27FC236}">
                <a16:creationId xmlns:a16="http://schemas.microsoft.com/office/drawing/2014/main" id="{A7CA3AFE-AD97-4E6D-6106-024637C083EC}"/>
              </a:ext>
            </a:extLst>
          </p:cNvPr>
          <p:cNvGrpSpPr/>
          <p:nvPr/>
        </p:nvGrpSpPr>
        <p:grpSpPr>
          <a:xfrm>
            <a:off x="2351998" y="2146500"/>
            <a:ext cx="2240280" cy="1066800"/>
            <a:chOff x="2351998" y="2146500"/>
            <a:chExt cx="2240280" cy="1066800"/>
          </a:xfrm>
        </p:grpSpPr>
        <p:sp>
          <p:nvSpPr>
            <p:cNvPr id="5" name="object 5"/>
            <p:cNvSpPr/>
            <p:nvPr/>
          </p:nvSpPr>
          <p:spPr>
            <a:xfrm>
              <a:off x="2351998" y="2146500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506"/>
                  </a:lnTo>
                  <a:lnTo>
                    <a:pt x="6751" y="927750"/>
                  </a:lnTo>
                  <a:lnTo>
                    <a:pt x="25804" y="972898"/>
                  </a:lnTo>
                  <a:lnTo>
                    <a:pt x="55357" y="1011150"/>
                  </a:lnTo>
                  <a:lnTo>
                    <a:pt x="93609" y="1040703"/>
                  </a:lnTo>
                  <a:lnTo>
                    <a:pt x="138757" y="1059756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6"/>
                  </a:lnTo>
                  <a:lnTo>
                    <a:pt x="2146391" y="1040703"/>
                  </a:lnTo>
                  <a:lnTo>
                    <a:pt x="2184642" y="1011150"/>
                  </a:lnTo>
                  <a:lnTo>
                    <a:pt x="2214196" y="972898"/>
                  </a:lnTo>
                  <a:lnTo>
                    <a:pt x="2233249" y="927750"/>
                  </a:lnTo>
                  <a:lnTo>
                    <a:pt x="2240000" y="877506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2522299" y="2557749"/>
              <a:ext cx="1833880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taea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e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wai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hiki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4" name="Tutuki">
            <a:hlinkClick r:id="" action="ppaction://media"/>
            <a:extLst>
              <a:ext uri="{FF2B5EF4-FFF2-40B4-BE49-F238E27FC236}">
                <a16:creationId xmlns:a16="http://schemas.microsoft.com/office/drawing/2014/main" id="{3161AE6B-383B-0313-7689-0FD4E1CA0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11858" y="4514367"/>
            <a:ext cx="304800" cy="304800"/>
          </a:xfrm>
          <a:prstGeom prst="rect">
            <a:avLst/>
          </a:prstGeom>
        </p:spPr>
      </p:pic>
      <p:pic>
        <p:nvPicPr>
          <p:cNvPr id="35" name="Ka taea e wai te hiki">
            <a:hlinkClick r:id="" action="ppaction://media"/>
            <a:extLst>
              <a:ext uri="{FF2B5EF4-FFF2-40B4-BE49-F238E27FC236}">
                <a16:creationId xmlns:a16="http://schemas.microsoft.com/office/drawing/2014/main" id="{DB045E3D-B8CA-FCDF-AA05-CBE7F78012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60122" y="2220935"/>
            <a:ext cx="304800" cy="304800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019E47-BD2F-0218-49DC-83159D7007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10715" y="4830580"/>
            <a:ext cx="323629" cy="323629"/>
          </a:xfrm>
          <a:prstGeom prst="rect">
            <a:avLst/>
          </a:prstGeom>
        </p:spPr>
      </p:pic>
      <p:sp>
        <p:nvSpPr>
          <p:cNvPr id="28" name="ōbjMāku">
            <a:extLst>
              <a:ext uri="{FF2B5EF4-FFF2-40B4-BE49-F238E27FC236}">
                <a16:creationId xmlns:a16="http://schemas.microsoft.com/office/drawing/2014/main" id="{2E20FE44-A23F-9975-D13F-E34ADF6A51AC}"/>
              </a:ext>
            </a:extLst>
          </p:cNvPr>
          <p:cNvSpPr/>
          <p:nvPr/>
        </p:nvSpPr>
        <p:spPr>
          <a:xfrm>
            <a:off x="9454811" y="864006"/>
            <a:ext cx="1555904" cy="6062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7" name="ōbjPokea">
            <a:extLst>
              <a:ext uri="{FF2B5EF4-FFF2-40B4-BE49-F238E27FC236}">
                <a16:creationId xmlns:a16="http://schemas.microsoft.com/office/drawing/2014/main" id="{7DB0C624-2F01-7A63-FD3A-508B759D32C6}"/>
              </a:ext>
            </a:extLst>
          </p:cNvPr>
          <p:cNvSpPr/>
          <p:nvPr/>
        </p:nvSpPr>
        <p:spPr>
          <a:xfrm>
            <a:off x="1325993" y="4892686"/>
            <a:ext cx="1431177" cy="6062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8" name="Māku">
            <a:hlinkClick r:id="" action="ppaction://media"/>
            <a:extLst>
              <a:ext uri="{FF2B5EF4-FFF2-40B4-BE49-F238E27FC236}">
                <a16:creationId xmlns:a16="http://schemas.microsoft.com/office/drawing/2014/main" id="{914C313F-BDC4-54DE-D24D-EFA5F108525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57599" y="995648"/>
            <a:ext cx="306000" cy="306000"/>
          </a:xfrm>
          <a:prstGeom prst="rect">
            <a:avLst/>
          </a:prstGeom>
        </p:spPr>
      </p:pic>
      <p:pic>
        <p:nvPicPr>
          <p:cNvPr id="39" name="Pokea">
            <a:hlinkClick r:id="" action="ppaction://media"/>
            <a:extLst>
              <a:ext uri="{FF2B5EF4-FFF2-40B4-BE49-F238E27FC236}">
                <a16:creationId xmlns:a16="http://schemas.microsoft.com/office/drawing/2014/main" id="{850AE5C3-E084-128E-E0C8-27367B612D7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58422" y="5183266"/>
            <a:ext cx="306000" cy="30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0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15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7151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049625" y="5644488"/>
            <a:ext cx="95948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95">
                <a:solidFill>
                  <a:srgbClr val="4A3444"/>
                </a:solidFill>
                <a:latin typeface="Neogrotesk Pro Bold"/>
                <a:cs typeface="Neogrotesk Pro Bold"/>
              </a:rPr>
              <a:t>To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wrap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up…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4057" y="5549238"/>
            <a:ext cx="12350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Have</a:t>
            </a: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we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missed anything?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64996" y="5644488"/>
            <a:ext cx="139763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We’ve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discussed…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450000"/>
            <a:ext cx="4332605" cy="1359535"/>
          </a:xfrm>
          <a:custGeom>
            <a:avLst/>
            <a:gdLst/>
            <a:ahLst/>
            <a:cxnLst/>
            <a:rect l="l" t="t" r="r" b="b"/>
            <a:pathLst>
              <a:path w="4332605" h="1359535">
                <a:moveTo>
                  <a:pt x="4332008" y="0"/>
                </a:moveTo>
                <a:lnTo>
                  <a:pt x="0" y="0"/>
                </a:lnTo>
                <a:lnTo>
                  <a:pt x="0" y="1359001"/>
                </a:lnTo>
                <a:lnTo>
                  <a:pt x="3810000" y="1359001"/>
                </a:lnTo>
                <a:lnTo>
                  <a:pt x="3857512" y="1356868"/>
                </a:lnTo>
                <a:lnTo>
                  <a:pt x="3903829" y="1350591"/>
                </a:lnTo>
                <a:lnTo>
                  <a:pt x="3948767" y="1340354"/>
                </a:lnTo>
                <a:lnTo>
                  <a:pt x="3992142" y="1326342"/>
                </a:lnTo>
                <a:lnTo>
                  <a:pt x="4033769" y="1308740"/>
                </a:lnTo>
                <a:lnTo>
                  <a:pt x="4073464" y="1287731"/>
                </a:lnTo>
                <a:lnTo>
                  <a:pt x="4111042" y="1263499"/>
                </a:lnTo>
                <a:lnTo>
                  <a:pt x="4146320" y="1236230"/>
                </a:lnTo>
                <a:lnTo>
                  <a:pt x="4179112" y="1206107"/>
                </a:lnTo>
                <a:lnTo>
                  <a:pt x="4209235" y="1173315"/>
                </a:lnTo>
                <a:lnTo>
                  <a:pt x="4236505" y="1138039"/>
                </a:lnTo>
                <a:lnTo>
                  <a:pt x="4260737" y="1100461"/>
                </a:lnTo>
                <a:lnTo>
                  <a:pt x="4281746" y="1060767"/>
                </a:lnTo>
                <a:lnTo>
                  <a:pt x="4299349" y="1019142"/>
                </a:lnTo>
                <a:lnTo>
                  <a:pt x="4313360" y="975768"/>
                </a:lnTo>
                <a:lnTo>
                  <a:pt x="4323597" y="930832"/>
                </a:lnTo>
                <a:lnTo>
                  <a:pt x="4329874" y="884516"/>
                </a:lnTo>
                <a:lnTo>
                  <a:pt x="4332008" y="837006"/>
                </a:lnTo>
                <a:lnTo>
                  <a:pt x="4332008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Whakarāpopoto </a:t>
            </a:r>
            <a:r>
              <a:rPr spc="-10">
                <a:solidFill>
                  <a:srgbClr val="715D69"/>
                </a:solidFill>
              </a:rPr>
              <a:t>Summary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17</a:t>
            </a:fld>
            <a:endParaRPr spc="-25"/>
          </a:p>
        </p:txBody>
      </p:sp>
      <p:grpSp>
        <p:nvGrpSpPr>
          <p:cNvPr id="28" name="Kīanga3">
            <a:extLst>
              <a:ext uri="{FF2B5EF4-FFF2-40B4-BE49-F238E27FC236}">
                <a16:creationId xmlns:a16="http://schemas.microsoft.com/office/drawing/2014/main" id="{55F27952-161D-3D11-A1BD-0961C14FF108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7" name="object 7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454919" y="4591933"/>
              <a:ext cx="1592580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Kua</a:t>
              </a:r>
              <a:r>
                <a:rPr sz="1450" b="1" spc="-7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matapakihia...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Kīanga2">
            <a:extLst>
              <a:ext uri="{FF2B5EF4-FFF2-40B4-BE49-F238E27FC236}">
                <a16:creationId xmlns:a16="http://schemas.microsoft.com/office/drawing/2014/main" id="{E840A966-3C96-A8AF-E220-80586722A03C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6" name="object 6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53873" y="4480707"/>
              <a:ext cx="153543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Kua</a:t>
              </a:r>
              <a:r>
                <a:rPr sz="1450" b="1" spc="-6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mahue</a:t>
              </a:r>
              <a:r>
                <a:rPr sz="14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tētahi kaupapa?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9" name="Kīanga1">
            <a:extLst>
              <a:ext uri="{FF2B5EF4-FFF2-40B4-BE49-F238E27FC236}">
                <a16:creationId xmlns:a16="http://schemas.microsoft.com/office/drawing/2014/main" id="{ADA6B038-3557-D719-9C8F-470048EB9BA0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5" name="object 5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"/>
            <p:cNvSpPr txBox="1"/>
            <p:nvPr/>
          </p:nvSpPr>
          <p:spPr>
            <a:xfrm>
              <a:off x="2054299" y="4591749"/>
              <a:ext cx="1628775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Hei</a:t>
              </a:r>
              <a:r>
                <a:rPr sz="14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whakakapi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ake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4" name="Mahue">
            <a:hlinkClick r:id="" action="ppaction://media"/>
            <a:extLst>
              <a:ext uri="{FF2B5EF4-FFF2-40B4-BE49-F238E27FC236}">
                <a16:creationId xmlns:a16="http://schemas.microsoft.com/office/drawing/2014/main" id="{B3D52808-D255-B187-F032-0CB4C6D8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00966" y="4519693"/>
            <a:ext cx="304800" cy="304800"/>
          </a:xfrm>
          <a:prstGeom prst="rect">
            <a:avLst/>
          </a:prstGeom>
        </p:spPr>
      </p:pic>
      <p:pic>
        <p:nvPicPr>
          <p:cNvPr id="30" name="Matapakihia">
            <a:hlinkClick r:id="" action="ppaction://media"/>
            <a:extLst>
              <a:ext uri="{FF2B5EF4-FFF2-40B4-BE49-F238E27FC236}">
                <a16:creationId xmlns:a16="http://schemas.microsoft.com/office/drawing/2014/main" id="{45DA0704-8905-D647-B747-899BC3EE58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2662" y="4518720"/>
            <a:ext cx="304800" cy="304800"/>
          </a:xfrm>
          <a:prstGeom prst="rect">
            <a:avLst/>
          </a:prstGeom>
        </p:spPr>
      </p:pic>
      <p:pic>
        <p:nvPicPr>
          <p:cNvPr id="31" name="Hei whakakapi ake">
            <a:hlinkClick r:id="" action="ppaction://media"/>
            <a:extLst>
              <a:ext uri="{FF2B5EF4-FFF2-40B4-BE49-F238E27FC236}">
                <a16:creationId xmlns:a16="http://schemas.microsoft.com/office/drawing/2014/main" id="{56302FFB-5762-4CF3-4480-4167D48707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32520" y="452340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6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84992" y="2394204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19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84494" y="2394204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19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58998" y="3354349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73498" y="3354349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9995" y="2034006"/>
            <a:ext cx="985494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54003" y="2051989"/>
            <a:ext cx="985494" cy="98550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409625" y="3515236"/>
            <a:ext cx="16141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Thank</a:t>
            </a:r>
            <a:r>
              <a:rPr sz="12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you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all</a:t>
            </a:r>
            <a:r>
              <a:rPr sz="1250" b="1" spc="-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for</a:t>
            </a:r>
            <a:r>
              <a:rPr sz="1250" b="1" spc="-6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your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contribution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4057" y="3515236"/>
            <a:ext cx="1604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Our</a:t>
            </a:r>
            <a:r>
              <a:rPr sz="12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next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meeting</a:t>
            </a:r>
            <a:r>
              <a:rPr sz="12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will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be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on…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50000"/>
            <a:ext cx="3468370" cy="1368425"/>
          </a:xfrm>
          <a:custGeom>
            <a:avLst/>
            <a:gdLst/>
            <a:ahLst/>
            <a:cxnLst/>
            <a:rect l="l" t="t" r="r" b="b"/>
            <a:pathLst>
              <a:path w="3468370" h="1368425">
                <a:moveTo>
                  <a:pt x="3468001" y="0"/>
                </a:moveTo>
                <a:lnTo>
                  <a:pt x="0" y="0"/>
                </a:lnTo>
                <a:lnTo>
                  <a:pt x="0" y="1367993"/>
                </a:lnTo>
                <a:lnTo>
                  <a:pt x="2946006" y="1367993"/>
                </a:lnTo>
                <a:lnTo>
                  <a:pt x="2993518" y="1365860"/>
                </a:lnTo>
                <a:lnTo>
                  <a:pt x="3039835" y="1359583"/>
                </a:lnTo>
                <a:lnTo>
                  <a:pt x="3084773" y="1349347"/>
                </a:lnTo>
                <a:lnTo>
                  <a:pt x="3128147" y="1335337"/>
                </a:lnTo>
                <a:lnTo>
                  <a:pt x="3169773" y="1317736"/>
                </a:lnTo>
                <a:lnTo>
                  <a:pt x="3209467" y="1296728"/>
                </a:lnTo>
                <a:lnTo>
                  <a:pt x="3247044" y="1272499"/>
                </a:lnTo>
                <a:lnTo>
                  <a:pt x="3282321" y="1245231"/>
                </a:lnTo>
                <a:lnTo>
                  <a:pt x="3315112" y="1215110"/>
                </a:lnTo>
                <a:lnTo>
                  <a:pt x="3345234" y="1182320"/>
                </a:lnTo>
                <a:lnTo>
                  <a:pt x="3372503" y="1147044"/>
                </a:lnTo>
                <a:lnTo>
                  <a:pt x="3396734" y="1109468"/>
                </a:lnTo>
                <a:lnTo>
                  <a:pt x="3417742" y="1069775"/>
                </a:lnTo>
                <a:lnTo>
                  <a:pt x="3435344" y="1028149"/>
                </a:lnTo>
                <a:lnTo>
                  <a:pt x="3449355" y="984776"/>
                </a:lnTo>
                <a:lnTo>
                  <a:pt x="3459591" y="939839"/>
                </a:lnTo>
                <a:lnTo>
                  <a:pt x="3465868" y="893522"/>
                </a:lnTo>
                <a:lnTo>
                  <a:pt x="3468001" y="846010"/>
                </a:lnTo>
                <a:lnTo>
                  <a:pt x="3468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Whakakapi </a:t>
            </a:r>
            <a:r>
              <a:rPr spc="-10">
                <a:solidFill>
                  <a:srgbClr val="715D69"/>
                </a:solidFill>
              </a:rPr>
              <a:t>Closing</a:t>
            </a:r>
          </a:p>
        </p:txBody>
      </p:sp>
      <p:sp>
        <p:nvSpPr>
          <p:cNvPr id="24" name="object 24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18</a:t>
            </a:fld>
            <a:endParaRPr spc="-25"/>
          </a:p>
        </p:txBody>
      </p:sp>
      <p:grpSp>
        <p:nvGrpSpPr>
          <p:cNvPr id="28" name="Kīanga3">
            <a:extLst>
              <a:ext uri="{FF2B5EF4-FFF2-40B4-BE49-F238E27FC236}">
                <a16:creationId xmlns:a16="http://schemas.microsoft.com/office/drawing/2014/main" id="{125D8B53-7A4D-DC90-8D9A-982179E1931C}"/>
              </a:ext>
            </a:extLst>
          </p:cNvPr>
          <p:cNvGrpSpPr/>
          <p:nvPr/>
        </p:nvGrpSpPr>
        <p:grpSpPr>
          <a:xfrm>
            <a:off x="9284499" y="4180502"/>
            <a:ext cx="2187575" cy="1885101"/>
            <a:chOff x="9284499" y="4180502"/>
            <a:chExt cx="2187575" cy="1885101"/>
          </a:xfrm>
        </p:grpSpPr>
        <p:sp>
          <p:nvSpPr>
            <p:cNvPr id="7" name="object 7"/>
            <p:cNvSpPr/>
            <p:nvPr/>
          </p:nvSpPr>
          <p:spPr>
            <a:xfrm>
              <a:off x="9284499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9454907" y="4369518"/>
              <a:ext cx="1877695" cy="169608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28194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kore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he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whakaaro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atu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anō,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kua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kapi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hui</a:t>
              </a:r>
              <a:endParaRPr sz="1450">
                <a:latin typeface="Neogrotesk Pro Bold"/>
                <a:cs typeface="Neogrotesk Pro Bold"/>
              </a:endParaRPr>
            </a:p>
            <a:p>
              <a:pPr>
                <a:lnSpc>
                  <a:spcPct val="100000"/>
                </a:lnSpc>
                <a:spcBef>
                  <a:spcPts val="1495"/>
                </a:spcBef>
              </a:pPr>
              <a:endParaRPr sz="1450">
                <a:latin typeface="Neogrotesk Pro Bold"/>
                <a:cs typeface="Neogrotesk Pro Bold"/>
              </a:endParaRPr>
            </a:p>
            <a:p>
              <a:pPr marL="22860" marR="5080">
                <a:lnSpc>
                  <a:spcPct val="100000"/>
                </a:lnSpc>
              </a:pPr>
              <a:r>
                <a:rPr sz="12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If</a:t>
              </a:r>
              <a:r>
                <a:rPr sz="12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2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there</a:t>
              </a:r>
              <a:r>
                <a:rPr sz="12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2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are</a:t>
              </a:r>
              <a:r>
                <a:rPr sz="12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2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no</a:t>
              </a:r>
              <a:r>
                <a:rPr sz="12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2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further </a:t>
              </a:r>
              <a:r>
                <a:rPr sz="12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thoughts,</a:t>
              </a:r>
              <a:r>
                <a:rPr sz="12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2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this</a:t>
              </a:r>
              <a:r>
                <a:rPr sz="12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2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concludes </a:t>
              </a:r>
              <a:r>
                <a:rPr sz="12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the</a:t>
              </a:r>
              <a:r>
                <a:rPr sz="12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meeting</a:t>
              </a:r>
              <a:endParaRPr sz="12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Kīanga2">
            <a:extLst>
              <a:ext uri="{FF2B5EF4-FFF2-40B4-BE49-F238E27FC236}">
                <a16:creationId xmlns:a16="http://schemas.microsoft.com/office/drawing/2014/main" id="{7C9A81B3-955E-FEF7-F5F1-A2A5F8AC53FF}"/>
              </a:ext>
            </a:extLst>
          </p:cNvPr>
          <p:cNvGrpSpPr/>
          <p:nvPr/>
        </p:nvGrpSpPr>
        <p:grpSpPr>
          <a:xfrm>
            <a:off x="5943498" y="2146500"/>
            <a:ext cx="2214880" cy="1066800"/>
            <a:chOff x="5943498" y="2146500"/>
            <a:chExt cx="2214880" cy="1066800"/>
          </a:xfrm>
        </p:grpSpPr>
        <p:sp>
          <p:nvSpPr>
            <p:cNvPr id="6" name="object 6"/>
            <p:cNvSpPr/>
            <p:nvPr/>
          </p:nvSpPr>
          <p:spPr>
            <a:xfrm>
              <a:off x="5943498" y="2146500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497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506"/>
                  </a:lnTo>
                  <a:lnTo>
                    <a:pt x="6751" y="927750"/>
                  </a:lnTo>
                  <a:lnTo>
                    <a:pt x="25804" y="972898"/>
                  </a:lnTo>
                  <a:lnTo>
                    <a:pt x="55357" y="1011150"/>
                  </a:lnTo>
                  <a:lnTo>
                    <a:pt x="93609" y="1040703"/>
                  </a:lnTo>
                  <a:lnTo>
                    <a:pt x="138757" y="1059756"/>
                  </a:lnTo>
                  <a:lnTo>
                    <a:pt x="189001" y="1066507"/>
                  </a:lnTo>
                  <a:lnTo>
                    <a:pt x="2025497" y="1066507"/>
                  </a:lnTo>
                  <a:lnTo>
                    <a:pt x="2075741" y="1059756"/>
                  </a:lnTo>
                  <a:lnTo>
                    <a:pt x="2120889" y="1040703"/>
                  </a:lnTo>
                  <a:lnTo>
                    <a:pt x="2159141" y="1011150"/>
                  </a:lnTo>
                  <a:lnTo>
                    <a:pt x="2188694" y="972898"/>
                  </a:lnTo>
                  <a:lnTo>
                    <a:pt x="2207747" y="927750"/>
                  </a:lnTo>
                  <a:lnTo>
                    <a:pt x="2214499" y="877506"/>
                  </a:lnTo>
                  <a:lnTo>
                    <a:pt x="2214499" y="189001"/>
                  </a:lnTo>
                  <a:lnTo>
                    <a:pt x="2207747" y="138757"/>
                  </a:lnTo>
                  <a:lnTo>
                    <a:pt x="2188694" y="93609"/>
                  </a:lnTo>
                  <a:lnTo>
                    <a:pt x="2159141" y="55357"/>
                  </a:lnTo>
                  <a:lnTo>
                    <a:pt x="2120889" y="25804"/>
                  </a:lnTo>
                  <a:lnTo>
                    <a:pt x="2075741" y="6751"/>
                  </a:lnTo>
                  <a:lnTo>
                    <a:pt x="2025497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113874" y="2557851"/>
              <a:ext cx="1929764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hui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anō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tātou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ā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te…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6" name="Kīanga1">
            <a:extLst>
              <a:ext uri="{FF2B5EF4-FFF2-40B4-BE49-F238E27FC236}">
                <a16:creationId xmlns:a16="http://schemas.microsoft.com/office/drawing/2014/main" id="{97220B90-2ABB-84E7-1A7B-136773CE8078}"/>
              </a:ext>
            </a:extLst>
          </p:cNvPr>
          <p:cNvGrpSpPr/>
          <p:nvPr/>
        </p:nvGrpSpPr>
        <p:grpSpPr>
          <a:xfrm>
            <a:off x="2243998" y="2146500"/>
            <a:ext cx="2240280" cy="1066800"/>
            <a:chOff x="2243998" y="2146500"/>
            <a:chExt cx="2240280" cy="1066800"/>
          </a:xfrm>
        </p:grpSpPr>
        <p:sp>
          <p:nvSpPr>
            <p:cNvPr id="5" name="object 5"/>
            <p:cNvSpPr/>
            <p:nvPr/>
          </p:nvSpPr>
          <p:spPr>
            <a:xfrm>
              <a:off x="2243998" y="2146500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506"/>
                  </a:lnTo>
                  <a:lnTo>
                    <a:pt x="6751" y="927750"/>
                  </a:lnTo>
                  <a:lnTo>
                    <a:pt x="25804" y="972898"/>
                  </a:lnTo>
                  <a:lnTo>
                    <a:pt x="55357" y="1011150"/>
                  </a:lnTo>
                  <a:lnTo>
                    <a:pt x="93609" y="1040703"/>
                  </a:lnTo>
                  <a:lnTo>
                    <a:pt x="138757" y="1059756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6"/>
                  </a:lnTo>
                  <a:lnTo>
                    <a:pt x="2146391" y="1040703"/>
                  </a:lnTo>
                  <a:lnTo>
                    <a:pt x="2184642" y="1011150"/>
                  </a:lnTo>
                  <a:lnTo>
                    <a:pt x="2214196" y="972898"/>
                  </a:lnTo>
                  <a:lnTo>
                    <a:pt x="2233249" y="927750"/>
                  </a:lnTo>
                  <a:lnTo>
                    <a:pt x="2240000" y="877506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2414300" y="2446624"/>
              <a:ext cx="163322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Tēnā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koutou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6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whai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wāhi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mai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29" name="Hui anō">
            <a:hlinkClick r:id="" action="ppaction://media"/>
            <a:extLst>
              <a:ext uri="{FF2B5EF4-FFF2-40B4-BE49-F238E27FC236}">
                <a16:creationId xmlns:a16="http://schemas.microsoft.com/office/drawing/2014/main" id="{5CE3FE42-6FA6-9044-3E6F-3484AF03B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93917" y="2195917"/>
            <a:ext cx="304800" cy="304800"/>
          </a:xfrm>
          <a:prstGeom prst="rect">
            <a:avLst/>
          </a:prstGeom>
        </p:spPr>
      </p:pic>
      <p:pic>
        <p:nvPicPr>
          <p:cNvPr id="30" name="Tēnā koutou i whai wāhi mai">
            <a:hlinkClick r:id="" action="ppaction://media"/>
            <a:extLst>
              <a:ext uri="{FF2B5EF4-FFF2-40B4-BE49-F238E27FC236}">
                <a16:creationId xmlns:a16="http://schemas.microsoft.com/office/drawing/2014/main" id="{92E67DCB-61EF-1278-C38C-81CBB71E7A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65053" y="2175543"/>
            <a:ext cx="304800" cy="3048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A11906-08B5-CFD8-EFCA-1BAAB505CF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33046" y="4595579"/>
            <a:ext cx="339028" cy="339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8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50000"/>
            <a:ext cx="3468370" cy="1368425"/>
          </a:xfrm>
          <a:custGeom>
            <a:avLst/>
            <a:gdLst/>
            <a:ahLst/>
            <a:cxnLst/>
            <a:rect l="l" t="t" r="r" b="b"/>
            <a:pathLst>
              <a:path w="3468370" h="1368425">
                <a:moveTo>
                  <a:pt x="3468001" y="0"/>
                </a:moveTo>
                <a:lnTo>
                  <a:pt x="0" y="0"/>
                </a:lnTo>
                <a:lnTo>
                  <a:pt x="0" y="1367993"/>
                </a:lnTo>
                <a:lnTo>
                  <a:pt x="2946006" y="1367993"/>
                </a:lnTo>
                <a:lnTo>
                  <a:pt x="2993518" y="1365860"/>
                </a:lnTo>
                <a:lnTo>
                  <a:pt x="3039835" y="1359583"/>
                </a:lnTo>
                <a:lnTo>
                  <a:pt x="3084773" y="1349347"/>
                </a:lnTo>
                <a:lnTo>
                  <a:pt x="3128147" y="1335337"/>
                </a:lnTo>
                <a:lnTo>
                  <a:pt x="3169773" y="1317736"/>
                </a:lnTo>
                <a:lnTo>
                  <a:pt x="3209467" y="1296728"/>
                </a:lnTo>
                <a:lnTo>
                  <a:pt x="3247044" y="1272499"/>
                </a:lnTo>
                <a:lnTo>
                  <a:pt x="3282321" y="1245231"/>
                </a:lnTo>
                <a:lnTo>
                  <a:pt x="3315112" y="1215110"/>
                </a:lnTo>
                <a:lnTo>
                  <a:pt x="3345234" y="1182320"/>
                </a:lnTo>
                <a:lnTo>
                  <a:pt x="3372503" y="1147044"/>
                </a:lnTo>
                <a:lnTo>
                  <a:pt x="3396734" y="1109468"/>
                </a:lnTo>
                <a:lnTo>
                  <a:pt x="3417742" y="1069775"/>
                </a:lnTo>
                <a:lnTo>
                  <a:pt x="3435344" y="1028149"/>
                </a:lnTo>
                <a:lnTo>
                  <a:pt x="3449355" y="984776"/>
                </a:lnTo>
                <a:lnTo>
                  <a:pt x="3459591" y="939839"/>
                </a:lnTo>
                <a:lnTo>
                  <a:pt x="3465868" y="893522"/>
                </a:lnTo>
                <a:lnTo>
                  <a:pt x="3468001" y="846010"/>
                </a:lnTo>
                <a:lnTo>
                  <a:pt x="3468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Whakatā </a:t>
            </a:r>
            <a:r>
              <a:rPr spc="-10">
                <a:solidFill>
                  <a:srgbClr val="715D69"/>
                </a:solidFill>
              </a:rPr>
              <a:t>Relaxing</a:t>
            </a:r>
          </a:p>
        </p:txBody>
      </p:sp>
      <p:sp>
        <p:nvSpPr>
          <p:cNvPr id="10" name="object 10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049625" y="5644488"/>
            <a:ext cx="146685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How</a:t>
            </a:r>
            <a:r>
              <a:rPr sz="1250" b="1" spc="-6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was</a:t>
            </a:r>
            <a:r>
              <a:rPr sz="12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your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day?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64057" y="5644488"/>
            <a:ext cx="14643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What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do</a:t>
            </a:r>
            <a:r>
              <a:rPr sz="12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you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need?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64996" y="5453988"/>
            <a:ext cx="165544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Would</a:t>
            </a:r>
            <a:r>
              <a:rPr sz="12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you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like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to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talk,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or</a:t>
            </a:r>
            <a:r>
              <a:rPr sz="1250" b="1" spc="-7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would</a:t>
            </a:r>
            <a:r>
              <a:rPr sz="1250" b="1" spc="-6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you</a:t>
            </a: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prefer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some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quiet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time?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19</a:t>
            </a:fld>
            <a:endParaRPr spc="-25"/>
          </a:p>
        </p:txBody>
      </p:sp>
      <p:grpSp>
        <p:nvGrpSpPr>
          <p:cNvPr id="29" name="Kīanga3">
            <a:extLst>
              <a:ext uri="{FF2B5EF4-FFF2-40B4-BE49-F238E27FC236}">
                <a16:creationId xmlns:a16="http://schemas.microsoft.com/office/drawing/2014/main" id="{72DD6222-2AE4-0282-6E7C-74A13FD83A49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9" name="object 9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9454919" y="4369665"/>
              <a:ext cx="1737995" cy="69151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hiahia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ana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koe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ki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kōrero,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noho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puku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rānei?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8" name="Kīanga2">
            <a:extLst>
              <a:ext uri="{FF2B5EF4-FFF2-40B4-BE49-F238E27FC236}">
                <a16:creationId xmlns:a16="http://schemas.microsoft.com/office/drawing/2014/main" id="{FB2A09DC-A870-2BF1-94E4-53A73B47161C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8" name="object 8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753873" y="4480707"/>
              <a:ext cx="109220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aha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tāu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e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hiahia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nā?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Kīanga1">
            <a:extLst>
              <a:ext uri="{FF2B5EF4-FFF2-40B4-BE49-F238E27FC236}">
                <a16:creationId xmlns:a16="http://schemas.microsoft.com/office/drawing/2014/main" id="{94E4DE30-0F81-0D44-5EED-78EC34EB1D7B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7" name="object 7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2054299" y="4591749"/>
              <a:ext cx="1872614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pēhea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rā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koe?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6" name="Noho puku">
            <a:hlinkClick r:id="" action="ppaction://media"/>
            <a:extLst>
              <a:ext uri="{FF2B5EF4-FFF2-40B4-BE49-F238E27FC236}">
                <a16:creationId xmlns:a16="http://schemas.microsoft.com/office/drawing/2014/main" id="{418D09CD-B3E1-5F3E-FCC2-FCFD1550B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11599" y="4843217"/>
            <a:ext cx="304800" cy="304800"/>
          </a:xfrm>
          <a:prstGeom prst="rect">
            <a:avLst/>
          </a:prstGeom>
        </p:spPr>
      </p:pic>
      <p:pic>
        <p:nvPicPr>
          <p:cNvPr id="30" name="Tāu hiahia">
            <a:hlinkClick r:id="" action="ppaction://media"/>
            <a:extLst>
              <a:ext uri="{FF2B5EF4-FFF2-40B4-BE49-F238E27FC236}">
                <a16:creationId xmlns:a16="http://schemas.microsoft.com/office/drawing/2014/main" id="{0D5DC9CD-BA0E-C703-2FB2-04697B83F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4332" y="4561502"/>
            <a:ext cx="304800" cy="304800"/>
          </a:xfrm>
          <a:prstGeom prst="rect">
            <a:avLst/>
          </a:prstGeom>
        </p:spPr>
      </p:pic>
      <p:pic>
        <p:nvPicPr>
          <p:cNvPr id="31" name="I pēhea te rā ki a koe">
            <a:hlinkClick r:id="" action="ppaction://media"/>
            <a:extLst>
              <a:ext uri="{FF2B5EF4-FFF2-40B4-BE49-F238E27FC236}">
                <a16:creationId xmlns:a16="http://schemas.microsoft.com/office/drawing/2014/main" id="{99ED441A-C939-98CD-3756-D245397B96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17558" y="425594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3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02998" y="4671000"/>
              <a:ext cx="3969385" cy="1593215"/>
            </a:xfrm>
            <a:custGeom>
              <a:avLst/>
              <a:gdLst/>
              <a:ahLst/>
              <a:cxnLst/>
              <a:rect l="l" t="t" r="r" b="b"/>
              <a:pathLst>
                <a:path w="3969384" h="1593214">
                  <a:moveTo>
                    <a:pt x="3780002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1403997"/>
                  </a:lnTo>
                  <a:lnTo>
                    <a:pt x="6751" y="1454241"/>
                  </a:lnTo>
                  <a:lnTo>
                    <a:pt x="25804" y="1499389"/>
                  </a:lnTo>
                  <a:lnTo>
                    <a:pt x="55357" y="1537641"/>
                  </a:lnTo>
                  <a:lnTo>
                    <a:pt x="93609" y="1567194"/>
                  </a:lnTo>
                  <a:lnTo>
                    <a:pt x="138757" y="1586247"/>
                  </a:lnTo>
                  <a:lnTo>
                    <a:pt x="189001" y="1592999"/>
                  </a:lnTo>
                  <a:lnTo>
                    <a:pt x="3780002" y="1592999"/>
                  </a:lnTo>
                  <a:lnTo>
                    <a:pt x="3830246" y="1586247"/>
                  </a:lnTo>
                  <a:lnTo>
                    <a:pt x="3875394" y="1567194"/>
                  </a:lnTo>
                  <a:lnTo>
                    <a:pt x="3913646" y="1537641"/>
                  </a:lnTo>
                  <a:lnTo>
                    <a:pt x="3943199" y="1499389"/>
                  </a:lnTo>
                  <a:lnTo>
                    <a:pt x="3962252" y="1454241"/>
                  </a:lnTo>
                  <a:lnTo>
                    <a:pt x="3969003" y="1403997"/>
                  </a:lnTo>
                  <a:lnTo>
                    <a:pt x="3969003" y="189001"/>
                  </a:lnTo>
                  <a:lnTo>
                    <a:pt x="3962252" y="138757"/>
                  </a:lnTo>
                  <a:lnTo>
                    <a:pt x="3943199" y="93609"/>
                  </a:lnTo>
                  <a:lnTo>
                    <a:pt x="3913646" y="55357"/>
                  </a:lnTo>
                  <a:lnTo>
                    <a:pt x="3875394" y="25804"/>
                  </a:lnTo>
                  <a:lnTo>
                    <a:pt x="3830246" y="6751"/>
                  </a:lnTo>
                  <a:lnTo>
                    <a:pt x="3780002" y="0"/>
                  </a:lnTo>
                  <a:close/>
                </a:path>
              </a:pathLst>
            </a:custGeom>
            <a:solidFill>
              <a:srgbClr val="4A3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50000"/>
              <a:ext cx="2856230" cy="1242060"/>
            </a:xfrm>
            <a:custGeom>
              <a:avLst/>
              <a:gdLst/>
              <a:ahLst/>
              <a:cxnLst/>
              <a:rect l="l" t="t" r="r" b="b"/>
              <a:pathLst>
                <a:path w="2856230" h="1242060">
                  <a:moveTo>
                    <a:pt x="2856001" y="0"/>
                  </a:moveTo>
                  <a:lnTo>
                    <a:pt x="0" y="0"/>
                  </a:lnTo>
                  <a:lnTo>
                    <a:pt x="0" y="1242009"/>
                  </a:lnTo>
                  <a:lnTo>
                    <a:pt x="2333993" y="1242009"/>
                  </a:lnTo>
                  <a:lnTo>
                    <a:pt x="2381507" y="1239875"/>
                  </a:lnTo>
                  <a:lnTo>
                    <a:pt x="2427826" y="1233598"/>
                  </a:lnTo>
                  <a:lnTo>
                    <a:pt x="2472765" y="1223362"/>
                  </a:lnTo>
                  <a:lnTo>
                    <a:pt x="2516141" y="1209350"/>
                  </a:lnTo>
                  <a:lnTo>
                    <a:pt x="2557768" y="1191747"/>
                  </a:lnTo>
                  <a:lnTo>
                    <a:pt x="2597463" y="1170738"/>
                  </a:lnTo>
                  <a:lnTo>
                    <a:pt x="2635041" y="1146506"/>
                  </a:lnTo>
                  <a:lnTo>
                    <a:pt x="2670318" y="1119237"/>
                  </a:lnTo>
                  <a:lnTo>
                    <a:pt x="2703110" y="1089113"/>
                  </a:lnTo>
                  <a:lnTo>
                    <a:pt x="2733233" y="1056321"/>
                  </a:lnTo>
                  <a:lnTo>
                    <a:pt x="2760502" y="1021043"/>
                  </a:lnTo>
                  <a:lnTo>
                    <a:pt x="2784733" y="983465"/>
                  </a:lnTo>
                  <a:lnTo>
                    <a:pt x="2805741" y="943770"/>
                  </a:lnTo>
                  <a:lnTo>
                    <a:pt x="2823343" y="902143"/>
                  </a:lnTo>
                  <a:lnTo>
                    <a:pt x="2837355" y="858769"/>
                  </a:lnTo>
                  <a:lnTo>
                    <a:pt x="2847591" y="813830"/>
                  </a:lnTo>
                  <a:lnTo>
                    <a:pt x="2853868" y="767513"/>
                  </a:lnTo>
                  <a:lnTo>
                    <a:pt x="2856001" y="720001"/>
                  </a:lnTo>
                  <a:lnTo>
                    <a:pt x="2856001" y="0"/>
                  </a:lnTo>
                  <a:close/>
                </a:path>
              </a:pathLst>
            </a:custGeom>
            <a:solidFill>
              <a:srgbClr val="FDB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840497"/>
              <a:ext cx="6012180" cy="4428490"/>
            </a:xfrm>
            <a:custGeom>
              <a:avLst/>
              <a:gdLst/>
              <a:ahLst/>
              <a:cxnLst/>
              <a:rect l="l" t="t" r="r" b="b"/>
              <a:pathLst>
                <a:path w="6012180" h="4428490">
                  <a:moveTo>
                    <a:pt x="6012002" y="0"/>
                  </a:moveTo>
                  <a:lnTo>
                    <a:pt x="0" y="0"/>
                  </a:lnTo>
                  <a:lnTo>
                    <a:pt x="0" y="4427994"/>
                  </a:lnTo>
                  <a:lnTo>
                    <a:pt x="5490006" y="4427994"/>
                  </a:lnTo>
                  <a:lnTo>
                    <a:pt x="5537517" y="4425861"/>
                  </a:lnTo>
                  <a:lnTo>
                    <a:pt x="5583832" y="4419584"/>
                  </a:lnTo>
                  <a:lnTo>
                    <a:pt x="5628769" y="4409348"/>
                  </a:lnTo>
                  <a:lnTo>
                    <a:pt x="5672142" y="4395337"/>
                  </a:lnTo>
                  <a:lnTo>
                    <a:pt x="5713768" y="4377735"/>
                  </a:lnTo>
                  <a:lnTo>
                    <a:pt x="5753462" y="4356727"/>
                  </a:lnTo>
                  <a:lnTo>
                    <a:pt x="5791039" y="4332496"/>
                  </a:lnTo>
                  <a:lnTo>
                    <a:pt x="5826316" y="4305227"/>
                  </a:lnTo>
                  <a:lnTo>
                    <a:pt x="5859108" y="4275105"/>
                  </a:lnTo>
                  <a:lnTo>
                    <a:pt x="5889231" y="4242314"/>
                  </a:lnTo>
                  <a:lnTo>
                    <a:pt x="5916500" y="4207037"/>
                  </a:lnTo>
                  <a:lnTo>
                    <a:pt x="5940731" y="4169460"/>
                  </a:lnTo>
                  <a:lnTo>
                    <a:pt x="5961740" y="4129766"/>
                  </a:lnTo>
                  <a:lnTo>
                    <a:pt x="5979343" y="4088140"/>
                  </a:lnTo>
                  <a:lnTo>
                    <a:pt x="5993355" y="4044766"/>
                  </a:lnTo>
                  <a:lnTo>
                    <a:pt x="6003591" y="3999828"/>
                  </a:lnTo>
                  <a:lnTo>
                    <a:pt x="6009868" y="3953511"/>
                  </a:lnTo>
                  <a:lnTo>
                    <a:pt x="6012002" y="3905999"/>
                  </a:lnTo>
                  <a:lnTo>
                    <a:pt x="6012002" y="0"/>
                  </a:lnTo>
                  <a:close/>
                </a:path>
              </a:pathLst>
            </a:custGeom>
            <a:solidFill>
              <a:srgbClr val="FFE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7299" y="551000"/>
            <a:ext cx="1979930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rPr spc="-155"/>
              <a:t>Te</a:t>
            </a:r>
            <a:r>
              <a:rPr spc="-15"/>
              <a:t> </a:t>
            </a:r>
            <a:r>
              <a:rPr spc="-10"/>
              <a:t>Ihirangi </a:t>
            </a:r>
            <a:r>
              <a:rPr spc="-10">
                <a:solidFill>
                  <a:srgbClr val="715D69"/>
                </a:solidFill>
              </a:rPr>
              <a:t>Contents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18249" y="1825230"/>
          <a:ext cx="5033645" cy="418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6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Karakia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100" b="1" spc="-5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3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1620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4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Whakamānawa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1557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13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155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marL="31750" marR="1275080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5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Arataki </a:t>
                      </a: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Guidance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5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4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254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Compliments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5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Tūtohu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15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781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marL="31750" marR="1319530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2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Mihi </a:t>
                      </a: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Greetings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5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6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254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Recommendation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5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Tūmahi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16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7810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marL="31750" marR="912494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Rārangi</a:t>
                      </a:r>
                      <a:r>
                        <a:rPr sz="1100" b="1" spc="-5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4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Take </a:t>
                      </a:r>
                      <a:r>
                        <a:rPr sz="1100" b="1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The</a:t>
                      </a:r>
                      <a:r>
                        <a:rPr sz="1100" b="1" spc="-45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Agenda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5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7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254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Actions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4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Whakarāpopoto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17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7810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marL="31750" marR="1305560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Hauora </a:t>
                      </a: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Wellbeing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5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8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254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Summary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4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Whakakapi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18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7810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marL="31750" marR="925194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Ngā</a:t>
                      </a:r>
                      <a:r>
                        <a:rPr sz="1100" b="1" spc="-3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Kōrero</a:t>
                      </a:r>
                      <a:r>
                        <a:rPr sz="1100" b="1" spc="-3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Hou </a:t>
                      </a: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Updates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5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9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254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Closing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4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Whakatā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19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7810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marL="31750" marR="765810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4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Whakamārama </a:t>
                      </a: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Clarification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10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254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Relaxing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4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Waiata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20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7810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4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Whakaae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11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254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Karakia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191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21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191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895">
                <a:tc>
                  <a:txBody>
                    <a:bodyPr/>
                    <a:lstStyle/>
                    <a:p>
                      <a:pPr marL="31750">
                        <a:lnSpc>
                          <a:spcPts val="1090"/>
                        </a:lnSpc>
                      </a:pP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Agreeing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5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</a:t>
                      </a:r>
                      <a:r>
                        <a:rPr sz="1100" b="1" spc="-1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Akiaki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12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78740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He</a:t>
                      </a:r>
                      <a:r>
                        <a:rPr sz="1100" b="1" spc="-20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 Kupu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191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25">
                          <a:solidFill>
                            <a:srgbClr val="4A3444"/>
                          </a:solidFill>
                          <a:latin typeface="Neogrotesk Pro Bold"/>
                          <a:cs typeface="Neogrotesk Pro Bold"/>
                        </a:rPr>
                        <a:t>22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4191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b="1" spc="-10">
                          <a:solidFill>
                            <a:srgbClr val="715D69"/>
                          </a:solidFill>
                          <a:latin typeface="Neogrotesk Pro Bold"/>
                          <a:cs typeface="Neogrotesk Pro Bold"/>
                        </a:rPr>
                        <a:t>Encouragement</a:t>
                      </a:r>
                      <a:endParaRPr sz="1100">
                        <a:latin typeface="Neogrotesk Pro Bold"/>
                        <a:cs typeface="Neogrotesk Pro Bold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0" y="4860005"/>
            <a:ext cx="12192000" cy="1998345"/>
            <a:chOff x="0" y="4860005"/>
            <a:chExt cx="12192000" cy="1998345"/>
          </a:xfrm>
        </p:grpSpPr>
        <p:sp>
          <p:nvSpPr>
            <p:cNvPr id="10" name="object 10"/>
            <p:cNvSpPr/>
            <p:nvPr/>
          </p:nvSpPr>
          <p:spPr>
            <a:xfrm>
              <a:off x="7705492" y="4860005"/>
              <a:ext cx="1215390" cy="1215390"/>
            </a:xfrm>
            <a:custGeom>
              <a:avLst/>
              <a:gdLst/>
              <a:ahLst/>
              <a:cxnLst/>
              <a:rect l="l" t="t" r="r" b="b"/>
              <a:pathLst>
                <a:path w="1215390" h="1215389">
                  <a:moveTo>
                    <a:pt x="1147800" y="0"/>
                  </a:moveTo>
                  <a:lnTo>
                    <a:pt x="67208" y="0"/>
                  </a:lnTo>
                  <a:lnTo>
                    <a:pt x="41051" y="5281"/>
                  </a:lnTo>
                  <a:lnTo>
                    <a:pt x="19688" y="19683"/>
                  </a:lnTo>
                  <a:lnTo>
                    <a:pt x="5282" y="41046"/>
                  </a:lnTo>
                  <a:lnTo>
                    <a:pt x="0" y="67208"/>
                  </a:lnTo>
                  <a:lnTo>
                    <a:pt x="0" y="1147800"/>
                  </a:lnTo>
                  <a:lnTo>
                    <a:pt x="5282" y="1173955"/>
                  </a:lnTo>
                  <a:lnTo>
                    <a:pt x="19688" y="1195314"/>
                  </a:lnTo>
                  <a:lnTo>
                    <a:pt x="41051" y="1209715"/>
                  </a:lnTo>
                  <a:lnTo>
                    <a:pt x="67208" y="1214996"/>
                  </a:lnTo>
                  <a:lnTo>
                    <a:pt x="1147800" y="1214996"/>
                  </a:lnTo>
                  <a:lnTo>
                    <a:pt x="1173957" y="1209715"/>
                  </a:lnTo>
                  <a:lnTo>
                    <a:pt x="1195320" y="1195314"/>
                  </a:lnTo>
                  <a:lnTo>
                    <a:pt x="1209726" y="1173955"/>
                  </a:lnTo>
                  <a:lnTo>
                    <a:pt x="1215009" y="1147800"/>
                  </a:lnTo>
                  <a:lnTo>
                    <a:pt x="1215009" y="67208"/>
                  </a:lnTo>
                  <a:lnTo>
                    <a:pt x="1209726" y="41046"/>
                  </a:lnTo>
                  <a:lnTo>
                    <a:pt x="1195320" y="19683"/>
                  </a:lnTo>
                  <a:lnTo>
                    <a:pt x="1173957" y="5281"/>
                  </a:lnTo>
                  <a:lnTo>
                    <a:pt x="1147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24038" y="4978539"/>
              <a:ext cx="177800" cy="978535"/>
            </a:xfrm>
            <a:custGeom>
              <a:avLst/>
              <a:gdLst/>
              <a:ahLst/>
              <a:cxnLst/>
              <a:rect l="l" t="t" r="r" b="b"/>
              <a:pathLst>
                <a:path w="177800" h="978535">
                  <a:moveTo>
                    <a:pt x="29629" y="474141"/>
                  </a:moveTo>
                  <a:lnTo>
                    <a:pt x="0" y="474141"/>
                  </a:lnTo>
                  <a:lnTo>
                    <a:pt x="0" y="503770"/>
                  </a:lnTo>
                  <a:lnTo>
                    <a:pt x="29629" y="503770"/>
                  </a:lnTo>
                  <a:lnTo>
                    <a:pt x="29629" y="474141"/>
                  </a:lnTo>
                  <a:close/>
                </a:path>
                <a:path w="177800" h="978535">
                  <a:moveTo>
                    <a:pt x="59258" y="563041"/>
                  </a:moveTo>
                  <a:lnTo>
                    <a:pt x="29629" y="563041"/>
                  </a:lnTo>
                  <a:lnTo>
                    <a:pt x="0" y="563041"/>
                  </a:lnTo>
                  <a:lnTo>
                    <a:pt x="0" y="651941"/>
                  </a:lnTo>
                  <a:lnTo>
                    <a:pt x="0" y="740841"/>
                  </a:lnTo>
                  <a:lnTo>
                    <a:pt x="29629" y="740841"/>
                  </a:lnTo>
                  <a:lnTo>
                    <a:pt x="29629" y="651941"/>
                  </a:lnTo>
                  <a:lnTo>
                    <a:pt x="29629" y="622312"/>
                  </a:lnTo>
                  <a:lnTo>
                    <a:pt x="59258" y="622312"/>
                  </a:lnTo>
                  <a:lnTo>
                    <a:pt x="59258" y="563041"/>
                  </a:lnTo>
                  <a:close/>
                </a:path>
                <a:path w="177800" h="978535">
                  <a:moveTo>
                    <a:pt x="88874" y="829754"/>
                  </a:moveTo>
                  <a:lnTo>
                    <a:pt x="59258" y="829754"/>
                  </a:lnTo>
                  <a:lnTo>
                    <a:pt x="59258" y="918654"/>
                  </a:lnTo>
                  <a:lnTo>
                    <a:pt x="88874" y="918654"/>
                  </a:lnTo>
                  <a:lnTo>
                    <a:pt x="88874" y="829754"/>
                  </a:lnTo>
                  <a:close/>
                </a:path>
                <a:path w="177800" h="978535">
                  <a:moveTo>
                    <a:pt x="88874" y="770483"/>
                  </a:moveTo>
                  <a:lnTo>
                    <a:pt x="59258" y="770483"/>
                  </a:lnTo>
                  <a:lnTo>
                    <a:pt x="29629" y="770483"/>
                  </a:lnTo>
                  <a:lnTo>
                    <a:pt x="0" y="770483"/>
                  </a:lnTo>
                  <a:lnTo>
                    <a:pt x="0" y="918654"/>
                  </a:lnTo>
                  <a:lnTo>
                    <a:pt x="0" y="977925"/>
                  </a:lnTo>
                  <a:lnTo>
                    <a:pt x="29629" y="977925"/>
                  </a:lnTo>
                  <a:lnTo>
                    <a:pt x="59258" y="977912"/>
                  </a:lnTo>
                  <a:lnTo>
                    <a:pt x="88874" y="977912"/>
                  </a:lnTo>
                  <a:lnTo>
                    <a:pt x="88874" y="948283"/>
                  </a:lnTo>
                  <a:lnTo>
                    <a:pt x="59258" y="948283"/>
                  </a:lnTo>
                  <a:lnTo>
                    <a:pt x="29629" y="948283"/>
                  </a:lnTo>
                  <a:lnTo>
                    <a:pt x="29629" y="918654"/>
                  </a:lnTo>
                  <a:lnTo>
                    <a:pt x="29629" y="800112"/>
                  </a:lnTo>
                  <a:lnTo>
                    <a:pt x="59258" y="800112"/>
                  </a:lnTo>
                  <a:lnTo>
                    <a:pt x="88874" y="800112"/>
                  </a:lnTo>
                  <a:lnTo>
                    <a:pt x="88874" y="770483"/>
                  </a:lnTo>
                  <a:close/>
                </a:path>
                <a:path w="177800" h="978535">
                  <a:moveTo>
                    <a:pt x="88874" y="681583"/>
                  </a:moveTo>
                  <a:lnTo>
                    <a:pt x="59258" y="681583"/>
                  </a:lnTo>
                  <a:lnTo>
                    <a:pt x="59258" y="711212"/>
                  </a:lnTo>
                  <a:lnTo>
                    <a:pt x="88874" y="711212"/>
                  </a:lnTo>
                  <a:lnTo>
                    <a:pt x="88874" y="681583"/>
                  </a:lnTo>
                  <a:close/>
                </a:path>
                <a:path w="177800" h="978535">
                  <a:moveTo>
                    <a:pt x="88874" y="622312"/>
                  </a:moveTo>
                  <a:lnTo>
                    <a:pt x="59258" y="622312"/>
                  </a:lnTo>
                  <a:lnTo>
                    <a:pt x="59258" y="651941"/>
                  </a:lnTo>
                  <a:lnTo>
                    <a:pt x="88874" y="651941"/>
                  </a:lnTo>
                  <a:lnTo>
                    <a:pt x="88874" y="622312"/>
                  </a:lnTo>
                  <a:close/>
                </a:path>
                <a:path w="177800" h="978535">
                  <a:moveTo>
                    <a:pt x="88874" y="444512"/>
                  </a:moveTo>
                  <a:lnTo>
                    <a:pt x="59258" y="444512"/>
                  </a:lnTo>
                  <a:lnTo>
                    <a:pt x="59258" y="563041"/>
                  </a:lnTo>
                  <a:lnTo>
                    <a:pt x="88874" y="563041"/>
                  </a:lnTo>
                  <a:lnTo>
                    <a:pt x="88874" y="444512"/>
                  </a:lnTo>
                  <a:close/>
                </a:path>
                <a:path w="177800" h="978535">
                  <a:moveTo>
                    <a:pt x="88874" y="355612"/>
                  </a:moveTo>
                  <a:lnTo>
                    <a:pt x="59258" y="355612"/>
                  </a:lnTo>
                  <a:lnTo>
                    <a:pt x="59258" y="266700"/>
                  </a:lnTo>
                  <a:lnTo>
                    <a:pt x="29629" y="266700"/>
                  </a:lnTo>
                  <a:lnTo>
                    <a:pt x="29629" y="237070"/>
                  </a:lnTo>
                  <a:lnTo>
                    <a:pt x="0" y="237070"/>
                  </a:lnTo>
                  <a:lnTo>
                    <a:pt x="0" y="325970"/>
                  </a:lnTo>
                  <a:lnTo>
                    <a:pt x="29629" y="325970"/>
                  </a:lnTo>
                  <a:lnTo>
                    <a:pt x="29629" y="355612"/>
                  </a:lnTo>
                  <a:lnTo>
                    <a:pt x="0" y="355612"/>
                  </a:lnTo>
                  <a:lnTo>
                    <a:pt x="0" y="444512"/>
                  </a:lnTo>
                  <a:lnTo>
                    <a:pt x="29629" y="444512"/>
                  </a:lnTo>
                  <a:lnTo>
                    <a:pt x="29629" y="385229"/>
                  </a:lnTo>
                  <a:lnTo>
                    <a:pt x="59258" y="385229"/>
                  </a:lnTo>
                  <a:lnTo>
                    <a:pt x="88874" y="385241"/>
                  </a:lnTo>
                  <a:lnTo>
                    <a:pt x="88874" y="355612"/>
                  </a:lnTo>
                  <a:close/>
                </a:path>
                <a:path w="177800" h="978535">
                  <a:moveTo>
                    <a:pt x="88874" y="237070"/>
                  </a:moveTo>
                  <a:lnTo>
                    <a:pt x="59258" y="237070"/>
                  </a:lnTo>
                  <a:lnTo>
                    <a:pt x="59258" y="266700"/>
                  </a:lnTo>
                  <a:lnTo>
                    <a:pt x="88874" y="266700"/>
                  </a:lnTo>
                  <a:lnTo>
                    <a:pt x="88874" y="237070"/>
                  </a:lnTo>
                  <a:close/>
                </a:path>
                <a:path w="177800" h="978535">
                  <a:moveTo>
                    <a:pt x="88874" y="177812"/>
                  </a:moveTo>
                  <a:lnTo>
                    <a:pt x="59258" y="177812"/>
                  </a:lnTo>
                  <a:lnTo>
                    <a:pt x="29629" y="177812"/>
                  </a:lnTo>
                  <a:lnTo>
                    <a:pt x="29629" y="88912"/>
                  </a:lnTo>
                  <a:lnTo>
                    <a:pt x="0" y="88912"/>
                  </a:lnTo>
                  <a:lnTo>
                    <a:pt x="0" y="207441"/>
                  </a:lnTo>
                  <a:lnTo>
                    <a:pt x="29629" y="207441"/>
                  </a:lnTo>
                  <a:lnTo>
                    <a:pt x="59258" y="207441"/>
                  </a:lnTo>
                  <a:lnTo>
                    <a:pt x="88874" y="207441"/>
                  </a:lnTo>
                  <a:lnTo>
                    <a:pt x="88874" y="177812"/>
                  </a:lnTo>
                  <a:close/>
                </a:path>
                <a:path w="177800" h="978535">
                  <a:moveTo>
                    <a:pt x="88874" y="88912"/>
                  </a:moveTo>
                  <a:lnTo>
                    <a:pt x="59258" y="88912"/>
                  </a:lnTo>
                  <a:lnTo>
                    <a:pt x="59258" y="148183"/>
                  </a:lnTo>
                  <a:lnTo>
                    <a:pt x="88874" y="148183"/>
                  </a:lnTo>
                  <a:lnTo>
                    <a:pt x="88874" y="88912"/>
                  </a:lnTo>
                  <a:close/>
                </a:path>
                <a:path w="177800" h="978535">
                  <a:moveTo>
                    <a:pt x="88874" y="59270"/>
                  </a:moveTo>
                  <a:lnTo>
                    <a:pt x="59258" y="59270"/>
                  </a:lnTo>
                  <a:lnTo>
                    <a:pt x="59258" y="88900"/>
                  </a:lnTo>
                  <a:lnTo>
                    <a:pt x="88874" y="88900"/>
                  </a:lnTo>
                  <a:lnTo>
                    <a:pt x="88874" y="59270"/>
                  </a:lnTo>
                  <a:close/>
                </a:path>
                <a:path w="177800" h="978535">
                  <a:moveTo>
                    <a:pt x="88874" y="0"/>
                  </a:moveTo>
                  <a:lnTo>
                    <a:pt x="59258" y="0"/>
                  </a:lnTo>
                  <a:lnTo>
                    <a:pt x="29629" y="0"/>
                  </a:lnTo>
                  <a:lnTo>
                    <a:pt x="0" y="0"/>
                  </a:lnTo>
                  <a:lnTo>
                    <a:pt x="0" y="88900"/>
                  </a:lnTo>
                  <a:lnTo>
                    <a:pt x="29629" y="88900"/>
                  </a:lnTo>
                  <a:lnTo>
                    <a:pt x="29629" y="29629"/>
                  </a:lnTo>
                  <a:lnTo>
                    <a:pt x="59258" y="29629"/>
                  </a:lnTo>
                  <a:lnTo>
                    <a:pt x="88874" y="29629"/>
                  </a:lnTo>
                  <a:lnTo>
                    <a:pt x="88874" y="0"/>
                  </a:lnTo>
                  <a:close/>
                </a:path>
                <a:path w="177800" h="978535">
                  <a:moveTo>
                    <a:pt x="148158" y="948283"/>
                  </a:moveTo>
                  <a:lnTo>
                    <a:pt x="118529" y="948283"/>
                  </a:lnTo>
                  <a:lnTo>
                    <a:pt x="88900" y="948283"/>
                  </a:lnTo>
                  <a:lnTo>
                    <a:pt x="88900" y="977912"/>
                  </a:lnTo>
                  <a:lnTo>
                    <a:pt x="118529" y="977912"/>
                  </a:lnTo>
                  <a:lnTo>
                    <a:pt x="148158" y="977912"/>
                  </a:lnTo>
                  <a:lnTo>
                    <a:pt x="148158" y="948283"/>
                  </a:lnTo>
                  <a:close/>
                </a:path>
                <a:path w="177800" h="978535">
                  <a:moveTo>
                    <a:pt x="148158" y="829754"/>
                  </a:moveTo>
                  <a:lnTo>
                    <a:pt x="118529" y="829754"/>
                  </a:lnTo>
                  <a:lnTo>
                    <a:pt x="88900" y="829754"/>
                  </a:lnTo>
                  <a:lnTo>
                    <a:pt x="88900" y="918654"/>
                  </a:lnTo>
                  <a:lnTo>
                    <a:pt x="118529" y="918654"/>
                  </a:lnTo>
                  <a:lnTo>
                    <a:pt x="148158" y="918654"/>
                  </a:lnTo>
                  <a:lnTo>
                    <a:pt x="148158" y="829754"/>
                  </a:lnTo>
                  <a:close/>
                </a:path>
                <a:path w="177800" h="978535">
                  <a:moveTo>
                    <a:pt x="148158" y="770483"/>
                  </a:moveTo>
                  <a:lnTo>
                    <a:pt x="118529" y="770483"/>
                  </a:lnTo>
                  <a:lnTo>
                    <a:pt x="88900" y="770483"/>
                  </a:lnTo>
                  <a:lnTo>
                    <a:pt x="88900" y="800112"/>
                  </a:lnTo>
                  <a:lnTo>
                    <a:pt x="118529" y="800112"/>
                  </a:lnTo>
                  <a:lnTo>
                    <a:pt x="148158" y="800112"/>
                  </a:lnTo>
                  <a:lnTo>
                    <a:pt x="148158" y="770483"/>
                  </a:lnTo>
                  <a:close/>
                </a:path>
                <a:path w="177800" h="978535">
                  <a:moveTo>
                    <a:pt x="148158" y="533412"/>
                  </a:moveTo>
                  <a:lnTo>
                    <a:pt x="118529" y="533412"/>
                  </a:lnTo>
                  <a:lnTo>
                    <a:pt x="118529" y="592683"/>
                  </a:lnTo>
                  <a:lnTo>
                    <a:pt x="88900" y="592683"/>
                  </a:lnTo>
                  <a:lnTo>
                    <a:pt x="88900" y="651941"/>
                  </a:lnTo>
                  <a:lnTo>
                    <a:pt x="88900" y="740841"/>
                  </a:lnTo>
                  <a:lnTo>
                    <a:pt x="118529" y="740841"/>
                  </a:lnTo>
                  <a:lnTo>
                    <a:pt x="148158" y="740854"/>
                  </a:lnTo>
                  <a:lnTo>
                    <a:pt x="148158" y="681583"/>
                  </a:lnTo>
                  <a:lnTo>
                    <a:pt x="118529" y="681583"/>
                  </a:lnTo>
                  <a:lnTo>
                    <a:pt x="118529" y="651954"/>
                  </a:lnTo>
                  <a:lnTo>
                    <a:pt x="148158" y="651941"/>
                  </a:lnTo>
                  <a:lnTo>
                    <a:pt x="148158" y="533412"/>
                  </a:lnTo>
                  <a:close/>
                </a:path>
                <a:path w="177800" h="978535">
                  <a:moveTo>
                    <a:pt x="148158" y="444512"/>
                  </a:moveTo>
                  <a:lnTo>
                    <a:pt x="118529" y="444512"/>
                  </a:lnTo>
                  <a:lnTo>
                    <a:pt x="118529" y="414870"/>
                  </a:lnTo>
                  <a:lnTo>
                    <a:pt x="88900" y="414870"/>
                  </a:lnTo>
                  <a:lnTo>
                    <a:pt x="88900" y="474141"/>
                  </a:lnTo>
                  <a:lnTo>
                    <a:pt x="118529" y="474141"/>
                  </a:lnTo>
                  <a:lnTo>
                    <a:pt x="118529" y="503770"/>
                  </a:lnTo>
                  <a:lnTo>
                    <a:pt x="148158" y="503770"/>
                  </a:lnTo>
                  <a:lnTo>
                    <a:pt x="148158" y="444512"/>
                  </a:lnTo>
                  <a:close/>
                </a:path>
                <a:path w="177800" h="978535">
                  <a:moveTo>
                    <a:pt x="148158" y="355612"/>
                  </a:moveTo>
                  <a:lnTo>
                    <a:pt x="118529" y="355612"/>
                  </a:lnTo>
                  <a:lnTo>
                    <a:pt x="118529" y="385241"/>
                  </a:lnTo>
                  <a:lnTo>
                    <a:pt x="148158" y="385241"/>
                  </a:lnTo>
                  <a:lnTo>
                    <a:pt x="148158" y="355612"/>
                  </a:lnTo>
                  <a:close/>
                </a:path>
                <a:path w="177800" h="978535">
                  <a:moveTo>
                    <a:pt x="148158" y="237070"/>
                  </a:moveTo>
                  <a:lnTo>
                    <a:pt x="118529" y="237070"/>
                  </a:lnTo>
                  <a:lnTo>
                    <a:pt x="88900" y="237070"/>
                  </a:lnTo>
                  <a:lnTo>
                    <a:pt x="88900" y="355600"/>
                  </a:lnTo>
                  <a:lnTo>
                    <a:pt x="118529" y="355600"/>
                  </a:lnTo>
                  <a:lnTo>
                    <a:pt x="118529" y="266700"/>
                  </a:lnTo>
                  <a:lnTo>
                    <a:pt x="148158" y="266700"/>
                  </a:lnTo>
                  <a:lnTo>
                    <a:pt x="148158" y="237070"/>
                  </a:lnTo>
                  <a:close/>
                </a:path>
                <a:path w="177800" h="978535">
                  <a:moveTo>
                    <a:pt x="148158" y="177812"/>
                  </a:moveTo>
                  <a:lnTo>
                    <a:pt x="118529" y="177812"/>
                  </a:lnTo>
                  <a:lnTo>
                    <a:pt x="88900" y="177812"/>
                  </a:lnTo>
                  <a:lnTo>
                    <a:pt x="88900" y="207441"/>
                  </a:lnTo>
                  <a:lnTo>
                    <a:pt x="118529" y="207441"/>
                  </a:lnTo>
                  <a:lnTo>
                    <a:pt x="148158" y="207441"/>
                  </a:lnTo>
                  <a:lnTo>
                    <a:pt x="148158" y="177812"/>
                  </a:lnTo>
                  <a:close/>
                </a:path>
                <a:path w="177800" h="978535">
                  <a:moveTo>
                    <a:pt x="148158" y="88912"/>
                  </a:moveTo>
                  <a:lnTo>
                    <a:pt x="118529" y="88912"/>
                  </a:lnTo>
                  <a:lnTo>
                    <a:pt x="88900" y="88912"/>
                  </a:lnTo>
                  <a:lnTo>
                    <a:pt x="88900" y="148183"/>
                  </a:lnTo>
                  <a:lnTo>
                    <a:pt x="118529" y="148183"/>
                  </a:lnTo>
                  <a:lnTo>
                    <a:pt x="148158" y="148183"/>
                  </a:lnTo>
                  <a:lnTo>
                    <a:pt x="148158" y="88912"/>
                  </a:lnTo>
                  <a:close/>
                </a:path>
                <a:path w="177800" h="978535">
                  <a:moveTo>
                    <a:pt x="148158" y="59270"/>
                  </a:moveTo>
                  <a:lnTo>
                    <a:pt x="118529" y="59270"/>
                  </a:lnTo>
                  <a:lnTo>
                    <a:pt x="88900" y="59270"/>
                  </a:lnTo>
                  <a:lnTo>
                    <a:pt x="88900" y="88900"/>
                  </a:lnTo>
                  <a:lnTo>
                    <a:pt x="118529" y="88900"/>
                  </a:lnTo>
                  <a:lnTo>
                    <a:pt x="148158" y="88900"/>
                  </a:lnTo>
                  <a:lnTo>
                    <a:pt x="148158" y="59270"/>
                  </a:lnTo>
                  <a:close/>
                </a:path>
                <a:path w="177800" h="978535">
                  <a:moveTo>
                    <a:pt x="148158" y="0"/>
                  </a:moveTo>
                  <a:lnTo>
                    <a:pt x="118529" y="0"/>
                  </a:lnTo>
                  <a:lnTo>
                    <a:pt x="88900" y="0"/>
                  </a:lnTo>
                  <a:lnTo>
                    <a:pt x="88900" y="29629"/>
                  </a:lnTo>
                  <a:lnTo>
                    <a:pt x="118529" y="29629"/>
                  </a:lnTo>
                  <a:lnTo>
                    <a:pt x="148158" y="29629"/>
                  </a:lnTo>
                  <a:lnTo>
                    <a:pt x="148158" y="0"/>
                  </a:lnTo>
                  <a:close/>
                </a:path>
                <a:path w="177800" h="978535">
                  <a:moveTo>
                    <a:pt x="177787" y="948283"/>
                  </a:moveTo>
                  <a:lnTo>
                    <a:pt x="148170" y="948283"/>
                  </a:lnTo>
                  <a:lnTo>
                    <a:pt x="148170" y="977912"/>
                  </a:lnTo>
                  <a:lnTo>
                    <a:pt x="177787" y="977912"/>
                  </a:lnTo>
                  <a:lnTo>
                    <a:pt x="177787" y="948283"/>
                  </a:lnTo>
                  <a:close/>
                </a:path>
                <a:path w="177800" h="978535">
                  <a:moveTo>
                    <a:pt x="177787" y="770483"/>
                  </a:moveTo>
                  <a:lnTo>
                    <a:pt x="148170" y="770483"/>
                  </a:lnTo>
                  <a:lnTo>
                    <a:pt x="148170" y="800112"/>
                  </a:lnTo>
                  <a:lnTo>
                    <a:pt x="177787" y="800112"/>
                  </a:lnTo>
                  <a:lnTo>
                    <a:pt x="177787" y="770483"/>
                  </a:lnTo>
                  <a:close/>
                </a:path>
                <a:path w="177800" h="978535">
                  <a:moveTo>
                    <a:pt x="177787" y="681583"/>
                  </a:moveTo>
                  <a:lnTo>
                    <a:pt x="148170" y="681583"/>
                  </a:lnTo>
                  <a:lnTo>
                    <a:pt x="148170" y="740854"/>
                  </a:lnTo>
                  <a:lnTo>
                    <a:pt x="177787" y="740854"/>
                  </a:lnTo>
                  <a:lnTo>
                    <a:pt x="177787" y="681583"/>
                  </a:lnTo>
                  <a:close/>
                </a:path>
                <a:path w="177800" h="978535">
                  <a:moveTo>
                    <a:pt x="177787" y="474141"/>
                  </a:moveTo>
                  <a:lnTo>
                    <a:pt x="148170" y="474141"/>
                  </a:lnTo>
                  <a:lnTo>
                    <a:pt x="148170" y="622312"/>
                  </a:lnTo>
                  <a:lnTo>
                    <a:pt x="177787" y="622312"/>
                  </a:lnTo>
                  <a:lnTo>
                    <a:pt x="177787" y="474141"/>
                  </a:lnTo>
                  <a:close/>
                </a:path>
                <a:path w="177800" h="978535">
                  <a:moveTo>
                    <a:pt x="177787" y="385241"/>
                  </a:moveTo>
                  <a:lnTo>
                    <a:pt x="148170" y="385241"/>
                  </a:lnTo>
                  <a:lnTo>
                    <a:pt x="148170" y="444512"/>
                  </a:lnTo>
                  <a:lnTo>
                    <a:pt x="177787" y="444512"/>
                  </a:lnTo>
                  <a:lnTo>
                    <a:pt x="177787" y="385241"/>
                  </a:lnTo>
                  <a:close/>
                </a:path>
                <a:path w="177800" h="978535">
                  <a:moveTo>
                    <a:pt x="177787" y="237070"/>
                  </a:moveTo>
                  <a:lnTo>
                    <a:pt x="148170" y="237070"/>
                  </a:lnTo>
                  <a:lnTo>
                    <a:pt x="148170" y="296341"/>
                  </a:lnTo>
                  <a:lnTo>
                    <a:pt x="177787" y="296341"/>
                  </a:lnTo>
                  <a:lnTo>
                    <a:pt x="177787" y="237070"/>
                  </a:lnTo>
                  <a:close/>
                </a:path>
                <a:path w="177800" h="978535">
                  <a:moveTo>
                    <a:pt x="177787" y="177812"/>
                  </a:moveTo>
                  <a:lnTo>
                    <a:pt x="148170" y="177812"/>
                  </a:lnTo>
                  <a:lnTo>
                    <a:pt x="148170" y="207441"/>
                  </a:lnTo>
                  <a:lnTo>
                    <a:pt x="177787" y="207441"/>
                  </a:lnTo>
                  <a:lnTo>
                    <a:pt x="177787" y="177812"/>
                  </a:lnTo>
                  <a:close/>
                </a:path>
                <a:path w="177800" h="978535">
                  <a:moveTo>
                    <a:pt x="177787" y="0"/>
                  </a:moveTo>
                  <a:lnTo>
                    <a:pt x="148170" y="0"/>
                  </a:lnTo>
                  <a:lnTo>
                    <a:pt x="148170" y="29629"/>
                  </a:lnTo>
                  <a:lnTo>
                    <a:pt x="177787" y="29629"/>
                  </a:lnTo>
                  <a:lnTo>
                    <a:pt x="1777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16652" y="4978539"/>
              <a:ext cx="0" cy="741045"/>
            </a:xfrm>
            <a:custGeom>
              <a:avLst/>
              <a:gdLst/>
              <a:ahLst/>
              <a:cxnLst/>
              <a:rect l="l" t="t" r="r" b="b"/>
              <a:pathLst>
                <a:path h="741045">
                  <a:moveTo>
                    <a:pt x="0" y="0"/>
                  </a:moveTo>
                  <a:lnTo>
                    <a:pt x="0" y="740841"/>
                  </a:lnTo>
                </a:path>
              </a:pathLst>
            </a:custGeom>
            <a:ln w="29629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01838" y="4978539"/>
              <a:ext cx="266700" cy="978535"/>
            </a:xfrm>
            <a:custGeom>
              <a:avLst/>
              <a:gdLst/>
              <a:ahLst/>
              <a:cxnLst/>
              <a:rect l="l" t="t" r="r" b="b"/>
              <a:pathLst>
                <a:path w="266700" h="978535">
                  <a:moveTo>
                    <a:pt x="29629" y="770483"/>
                  </a:moveTo>
                  <a:lnTo>
                    <a:pt x="0" y="770483"/>
                  </a:lnTo>
                  <a:lnTo>
                    <a:pt x="0" y="918654"/>
                  </a:lnTo>
                  <a:lnTo>
                    <a:pt x="0" y="977925"/>
                  </a:lnTo>
                  <a:lnTo>
                    <a:pt x="29629" y="977925"/>
                  </a:lnTo>
                  <a:lnTo>
                    <a:pt x="29629" y="918654"/>
                  </a:lnTo>
                  <a:lnTo>
                    <a:pt x="29629" y="770483"/>
                  </a:lnTo>
                  <a:close/>
                </a:path>
                <a:path w="266700" h="978535">
                  <a:moveTo>
                    <a:pt x="59258" y="681583"/>
                  </a:moveTo>
                  <a:lnTo>
                    <a:pt x="29629" y="681583"/>
                  </a:lnTo>
                  <a:lnTo>
                    <a:pt x="29629" y="711212"/>
                  </a:lnTo>
                  <a:lnTo>
                    <a:pt x="59258" y="711212"/>
                  </a:lnTo>
                  <a:lnTo>
                    <a:pt x="59258" y="681583"/>
                  </a:lnTo>
                  <a:close/>
                </a:path>
                <a:path w="266700" h="978535">
                  <a:moveTo>
                    <a:pt x="59258" y="622312"/>
                  </a:moveTo>
                  <a:lnTo>
                    <a:pt x="29629" y="622312"/>
                  </a:lnTo>
                  <a:lnTo>
                    <a:pt x="29629" y="651941"/>
                  </a:lnTo>
                  <a:lnTo>
                    <a:pt x="59258" y="651941"/>
                  </a:lnTo>
                  <a:lnTo>
                    <a:pt x="59258" y="622312"/>
                  </a:lnTo>
                  <a:close/>
                </a:path>
                <a:path w="266700" h="978535">
                  <a:moveTo>
                    <a:pt x="59258" y="563041"/>
                  </a:moveTo>
                  <a:lnTo>
                    <a:pt x="29629" y="563041"/>
                  </a:lnTo>
                  <a:lnTo>
                    <a:pt x="29629" y="592670"/>
                  </a:lnTo>
                  <a:lnTo>
                    <a:pt x="59258" y="592670"/>
                  </a:lnTo>
                  <a:lnTo>
                    <a:pt x="59258" y="563041"/>
                  </a:lnTo>
                  <a:close/>
                </a:path>
                <a:path w="266700" h="978535">
                  <a:moveTo>
                    <a:pt x="59258" y="503770"/>
                  </a:moveTo>
                  <a:lnTo>
                    <a:pt x="29629" y="503770"/>
                  </a:lnTo>
                  <a:lnTo>
                    <a:pt x="29629" y="533400"/>
                  </a:lnTo>
                  <a:lnTo>
                    <a:pt x="59258" y="533400"/>
                  </a:lnTo>
                  <a:lnTo>
                    <a:pt x="59258" y="503770"/>
                  </a:lnTo>
                  <a:close/>
                </a:path>
                <a:path w="266700" h="978535">
                  <a:moveTo>
                    <a:pt x="59258" y="385241"/>
                  </a:moveTo>
                  <a:lnTo>
                    <a:pt x="29629" y="385241"/>
                  </a:lnTo>
                  <a:lnTo>
                    <a:pt x="29629" y="444512"/>
                  </a:lnTo>
                  <a:lnTo>
                    <a:pt x="59258" y="444512"/>
                  </a:lnTo>
                  <a:lnTo>
                    <a:pt x="59258" y="385241"/>
                  </a:lnTo>
                  <a:close/>
                </a:path>
                <a:path w="266700" h="978535">
                  <a:moveTo>
                    <a:pt x="59258" y="266700"/>
                  </a:moveTo>
                  <a:lnTo>
                    <a:pt x="29629" y="266700"/>
                  </a:lnTo>
                  <a:lnTo>
                    <a:pt x="29629" y="355600"/>
                  </a:lnTo>
                  <a:lnTo>
                    <a:pt x="59258" y="355600"/>
                  </a:lnTo>
                  <a:lnTo>
                    <a:pt x="59258" y="266700"/>
                  </a:lnTo>
                  <a:close/>
                </a:path>
                <a:path w="266700" h="978535">
                  <a:moveTo>
                    <a:pt x="88887" y="948283"/>
                  </a:moveTo>
                  <a:lnTo>
                    <a:pt x="59270" y="948283"/>
                  </a:lnTo>
                  <a:lnTo>
                    <a:pt x="59270" y="977912"/>
                  </a:lnTo>
                  <a:lnTo>
                    <a:pt x="88887" y="977912"/>
                  </a:lnTo>
                  <a:lnTo>
                    <a:pt x="88887" y="948283"/>
                  </a:lnTo>
                  <a:close/>
                </a:path>
                <a:path w="266700" h="978535">
                  <a:moveTo>
                    <a:pt x="88887" y="800112"/>
                  </a:moveTo>
                  <a:lnTo>
                    <a:pt x="59270" y="800112"/>
                  </a:lnTo>
                  <a:lnTo>
                    <a:pt x="59270" y="918641"/>
                  </a:lnTo>
                  <a:lnTo>
                    <a:pt x="88887" y="918641"/>
                  </a:lnTo>
                  <a:lnTo>
                    <a:pt x="88887" y="800112"/>
                  </a:lnTo>
                  <a:close/>
                </a:path>
                <a:path w="266700" h="978535">
                  <a:moveTo>
                    <a:pt x="88887" y="711212"/>
                  </a:moveTo>
                  <a:lnTo>
                    <a:pt x="59270" y="711212"/>
                  </a:lnTo>
                  <a:lnTo>
                    <a:pt x="59270" y="770483"/>
                  </a:lnTo>
                  <a:lnTo>
                    <a:pt x="88887" y="770483"/>
                  </a:lnTo>
                  <a:lnTo>
                    <a:pt x="88887" y="711212"/>
                  </a:lnTo>
                  <a:close/>
                </a:path>
                <a:path w="266700" h="978535">
                  <a:moveTo>
                    <a:pt x="88887" y="592683"/>
                  </a:moveTo>
                  <a:lnTo>
                    <a:pt x="59270" y="592683"/>
                  </a:lnTo>
                  <a:lnTo>
                    <a:pt x="59270" y="651941"/>
                  </a:lnTo>
                  <a:lnTo>
                    <a:pt x="59270" y="681570"/>
                  </a:lnTo>
                  <a:lnTo>
                    <a:pt x="88887" y="681570"/>
                  </a:lnTo>
                  <a:lnTo>
                    <a:pt x="88887" y="651954"/>
                  </a:lnTo>
                  <a:lnTo>
                    <a:pt x="88887" y="592683"/>
                  </a:lnTo>
                  <a:close/>
                </a:path>
                <a:path w="266700" h="978535">
                  <a:moveTo>
                    <a:pt x="88887" y="503770"/>
                  </a:moveTo>
                  <a:lnTo>
                    <a:pt x="59270" y="503770"/>
                  </a:lnTo>
                  <a:lnTo>
                    <a:pt x="59270" y="533400"/>
                  </a:lnTo>
                  <a:lnTo>
                    <a:pt x="88887" y="533400"/>
                  </a:lnTo>
                  <a:lnTo>
                    <a:pt x="88887" y="503770"/>
                  </a:lnTo>
                  <a:close/>
                </a:path>
                <a:path w="266700" h="978535">
                  <a:moveTo>
                    <a:pt x="88887" y="444512"/>
                  </a:moveTo>
                  <a:lnTo>
                    <a:pt x="59270" y="444512"/>
                  </a:lnTo>
                  <a:lnTo>
                    <a:pt x="59270" y="474141"/>
                  </a:lnTo>
                  <a:lnTo>
                    <a:pt x="88887" y="474141"/>
                  </a:lnTo>
                  <a:lnTo>
                    <a:pt x="88887" y="444512"/>
                  </a:lnTo>
                  <a:close/>
                </a:path>
                <a:path w="266700" h="978535">
                  <a:moveTo>
                    <a:pt x="88887" y="266700"/>
                  </a:moveTo>
                  <a:lnTo>
                    <a:pt x="59270" y="266700"/>
                  </a:lnTo>
                  <a:lnTo>
                    <a:pt x="59270" y="325970"/>
                  </a:lnTo>
                  <a:lnTo>
                    <a:pt x="88887" y="325970"/>
                  </a:lnTo>
                  <a:lnTo>
                    <a:pt x="88887" y="266700"/>
                  </a:lnTo>
                  <a:close/>
                </a:path>
                <a:path w="266700" h="978535">
                  <a:moveTo>
                    <a:pt x="88887" y="88912"/>
                  </a:moveTo>
                  <a:lnTo>
                    <a:pt x="59270" y="88912"/>
                  </a:lnTo>
                  <a:lnTo>
                    <a:pt x="59270" y="237083"/>
                  </a:lnTo>
                  <a:lnTo>
                    <a:pt x="88887" y="237083"/>
                  </a:lnTo>
                  <a:lnTo>
                    <a:pt x="88887" y="88912"/>
                  </a:lnTo>
                  <a:close/>
                </a:path>
                <a:path w="266700" h="978535">
                  <a:moveTo>
                    <a:pt x="88887" y="59270"/>
                  </a:moveTo>
                  <a:lnTo>
                    <a:pt x="59270" y="59270"/>
                  </a:lnTo>
                  <a:lnTo>
                    <a:pt x="59270" y="88900"/>
                  </a:lnTo>
                  <a:lnTo>
                    <a:pt x="88887" y="88900"/>
                  </a:lnTo>
                  <a:lnTo>
                    <a:pt x="88887" y="59270"/>
                  </a:lnTo>
                  <a:close/>
                </a:path>
                <a:path w="266700" h="978535">
                  <a:moveTo>
                    <a:pt x="118541" y="651941"/>
                  </a:moveTo>
                  <a:lnTo>
                    <a:pt x="88912" y="651941"/>
                  </a:lnTo>
                  <a:lnTo>
                    <a:pt x="88912" y="681570"/>
                  </a:lnTo>
                  <a:lnTo>
                    <a:pt x="118541" y="681570"/>
                  </a:lnTo>
                  <a:lnTo>
                    <a:pt x="118541" y="651941"/>
                  </a:lnTo>
                  <a:close/>
                </a:path>
                <a:path w="266700" h="978535">
                  <a:moveTo>
                    <a:pt x="118541" y="148170"/>
                  </a:moveTo>
                  <a:lnTo>
                    <a:pt x="88912" y="148170"/>
                  </a:lnTo>
                  <a:lnTo>
                    <a:pt x="88912" y="177800"/>
                  </a:lnTo>
                  <a:lnTo>
                    <a:pt x="118541" y="177800"/>
                  </a:lnTo>
                  <a:lnTo>
                    <a:pt x="118541" y="148170"/>
                  </a:lnTo>
                  <a:close/>
                </a:path>
                <a:path w="266700" h="978535">
                  <a:moveTo>
                    <a:pt x="148158" y="948283"/>
                  </a:moveTo>
                  <a:lnTo>
                    <a:pt x="118529" y="948283"/>
                  </a:lnTo>
                  <a:lnTo>
                    <a:pt x="118529" y="977912"/>
                  </a:lnTo>
                  <a:lnTo>
                    <a:pt x="148158" y="977912"/>
                  </a:lnTo>
                  <a:lnTo>
                    <a:pt x="148158" y="948283"/>
                  </a:lnTo>
                  <a:close/>
                </a:path>
                <a:path w="266700" h="978535">
                  <a:moveTo>
                    <a:pt x="148158" y="889012"/>
                  </a:moveTo>
                  <a:lnTo>
                    <a:pt x="118529" y="889012"/>
                  </a:lnTo>
                  <a:lnTo>
                    <a:pt x="118529" y="918641"/>
                  </a:lnTo>
                  <a:lnTo>
                    <a:pt x="148158" y="918641"/>
                  </a:lnTo>
                  <a:lnTo>
                    <a:pt x="148158" y="889012"/>
                  </a:lnTo>
                  <a:close/>
                </a:path>
                <a:path w="266700" h="978535">
                  <a:moveTo>
                    <a:pt x="148158" y="681583"/>
                  </a:moveTo>
                  <a:lnTo>
                    <a:pt x="118529" y="681583"/>
                  </a:lnTo>
                  <a:lnTo>
                    <a:pt x="118529" y="770483"/>
                  </a:lnTo>
                  <a:lnTo>
                    <a:pt x="88912" y="770483"/>
                  </a:lnTo>
                  <a:lnTo>
                    <a:pt x="88912" y="859383"/>
                  </a:lnTo>
                  <a:lnTo>
                    <a:pt x="118529" y="859383"/>
                  </a:lnTo>
                  <a:lnTo>
                    <a:pt x="148158" y="859383"/>
                  </a:lnTo>
                  <a:lnTo>
                    <a:pt x="148158" y="800112"/>
                  </a:lnTo>
                  <a:lnTo>
                    <a:pt x="118541" y="800112"/>
                  </a:lnTo>
                  <a:lnTo>
                    <a:pt x="118541" y="770483"/>
                  </a:lnTo>
                  <a:lnTo>
                    <a:pt x="148158" y="770483"/>
                  </a:lnTo>
                  <a:lnTo>
                    <a:pt x="148158" y="681583"/>
                  </a:lnTo>
                  <a:close/>
                </a:path>
                <a:path w="266700" h="978535">
                  <a:moveTo>
                    <a:pt x="148158" y="592683"/>
                  </a:moveTo>
                  <a:lnTo>
                    <a:pt x="118541" y="592683"/>
                  </a:lnTo>
                  <a:lnTo>
                    <a:pt x="88912" y="592683"/>
                  </a:lnTo>
                  <a:lnTo>
                    <a:pt x="88912" y="622312"/>
                  </a:lnTo>
                  <a:lnTo>
                    <a:pt x="118529" y="622312"/>
                  </a:lnTo>
                  <a:lnTo>
                    <a:pt x="148158" y="622312"/>
                  </a:lnTo>
                  <a:lnTo>
                    <a:pt x="148158" y="592683"/>
                  </a:lnTo>
                  <a:close/>
                </a:path>
                <a:path w="266700" h="978535">
                  <a:moveTo>
                    <a:pt x="148158" y="474141"/>
                  </a:moveTo>
                  <a:lnTo>
                    <a:pt x="118541" y="474141"/>
                  </a:lnTo>
                  <a:lnTo>
                    <a:pt x="118541" y="444512"/>
                  </a:lnTo>
                  <a:lnTo>
                    <a:pt x="88912" y="444512"/>
                  </a:lnTo>
                  <a:lnTo>
                    <a:pt x="88912" y="503770"/>
                  </a:lnTo>
                  <a:lnTo>
                    <a:pt x="118529" y="503770"/>
                  </a:lnTo>
                  <a:lnTo>
                    <a:pt x="148158" y="503770"/>
                  </a:lnTo>
                  <a:lnTo>
                    <a:pt x="148158" y="474141"/>
                  </a:lnTo>
                  <a:close/>
                </a:path>
                <a:path w="266700" h="978535">
                  <a:moveTo>
                    <a:pt x="148158" y="177812"/>
                  </a:moveTo>
                  <a:lnTo>
                    <a:pt x="118529" y="177812"/>
                  </a:lnTo>
                  <a:lnTo>
                    <a:pt x="118529" y="237070"/>
                  </a:lnTo>
                  <a:lnTo>
                    <a:pt x="88912" y="237070"/>
                  </a:lnTo>
                  <a:lnTo>
                    <a:pt x="88912" y="296341"/>
                  </a:lnTo>
                  <a:lnTo>
                    <a:pt x="118529" y="296341"/>
                  </a:lnTo>
                  <a:lnTo>
                    <a:pt x="118529" y="325970"/>
                  </a:lnTo>
                  <a:lnTo>
                    <a:pt x="88912" y="325970"/>
                  </a:lnTo>
                  <a:lnTo>
                    <a:pt x="88912" y="385241"/>
                  </a:lnTo>
                  <a:lnTo>
                    <a:pt x="118529" y="385241"/>
                  </a:lnTo>
                  <a:lnTo>
                    <a:pt x="148158" y="385241"/>
                  </a:lnTo>
                  <a:lnTo>
                    <a:pt x="148158" y="355612"/>
                  </a:lnTo>
                  <a:lnTo>
                    <a:pt x="118541" y="355612"/>
                  </a:lnTo>
                  <a:lnTo>
                    <a:pt x="118541" y="325970"/>
                  </a:lnTo>
                  <a:lnTo>
                    <a:pt x="148158" y="325970"/>
                  </a:lnTo>
                  <a:lnTo>
                    <a:pt x="148158" y="266700"/>
                  </a:lnTo>
                  <a:lnTo>
                    <a:pt x="118541" y="266700"/>
                  </a:lnTo>
                  <a:lnTo>
                    <a:pt x="118541" y="237083"/>
                  </a:lnTo>
                  <a:lnTo>
                    <a:pt x="148158" y="237083"/>
                  </a:lnTo>
                  <a:lnTo>
                    <a:pt x="148158" y="177812"/>
                  </a:lnTo>
                  <a:close/>
                </a:path>
                <a:path w="266700" h="978535">
                  <a:moveTo>
                    <a:pt x="148158" y="118529"/>
                  </a:moveTo>
                  <a:lnTo>
                    <a:pt x="118529" y="118529"/>
                  </a:lnTo>
                  <a:lnTo>
                    <a:pt x="118529" y="148158"/>
                  </a:lnTo>
                  <a:lnTo>
                    <a:pt x="148158" y="148158"/>
                  </a:lnTo>
                  <a:lnTo>
                    <a:pt x="148158" y="118529"/>
                  </a:lnTo>
                  <a:close/>
                </a:path>
                <a:path w="266700" h="978535">
                  <a:moveTo>
                    <a:pt x="148158" y="29629"/>
                  </a:moveTo>
                  <a:lnTo>
                    <a:pt x="118541" y="29629"/>
                  </a:lnTo>
                  <a:lnTo>
                    <a:pt x="118541" y="0"/>
                  </a:lnTo>
                  <a:lnTo>
                    <a:pt x="88912" y="0"/>
                  </a:lnTo>
                  <a:lnTo>
                    <a:pt x="88912" y="29629"/>
                  </a:lnTo>
                  <a:lnTo>
                    <a:pt x="118529" y="29629"/>
                  </a:lnTo>
                  <a:lnTo>
                    <a:pt x="118529" y="59270"/>
                  </a:lnTo>
                  <a:lnTo>
                    <a:pt x="88912" y="59270"/>
                  </a:lnTo>
                  <a:lnTo>
                    <a:pt x="88912" y="88900"/>
                  </a:lnTo>
                  <a:lnTo>
                    <a:pt x="118529" y="88900"/>
                  </a:lnTo>
                  <a:lnTo>
                    <a:pt x="148158" y="88900"/>
                  </a:lnTo>
                  <a:lnTo>
                    <a:pt x="148158" y="29629"/>
                  </a:lnTo>
                  <a:close/>
                </a:path>
                <a:path w="266700" h="978535">
                  <a:moveTo>
                    <a:pt x="177787" y="918654"/>
                  </a:moveTo>
                  <a:lnTo>
                    <a:pt x="148170" y="918654"/>
                  </a:lnTo>
                  <a:lnTo>
                    <a:pt x="148170" y="977925"/>
                  </a:lnTo>
                  <a:lnTo>
                    <a:pt x="177787" y="977925"/>
                  </a:lnTo>
                  <a:lnTo>
                    <a:pt x="177787" y="918654"/>
                  </a:lnTo>
                  <a:close/>
                </a:path>
                <a:path w="266700" h="978535">
                  <a:moveTo>
                    <a:pt x="177787" y="889012"/>
                  </a:moveTo>
                  <a:lnTo>
                    <a:pt x="148170" y="889012"/>
                  </a:lnTo>
                  <a:lnTo>
                    <a:pt x="148170" y="918641"/>
                  </a:lnTo>
                  <a:lnTo>
                    <a:pt x="177787" y="918641"/>
                  </a:lnTo>
                  <a:lnTo>
                    <a:pt x="177787" y="889012"/>
                  </a:lnTo>
                  <a:close/>
                </a:path>
                <a:path w="266700" h="978535">
                  <a:moveTo>
                    <a:pt x="177787" y="829754"/>
                  </a:moveTo>
                  <a:lnTo>
                    <a:pt x="148170" y="829754"/>
                  </a:lnTo>
                  <a:lnTo>
                    <a:pt x="148170" y="859383"/>
                  </a:lnTo>
                  <a:lnTo>
                    <a:pt x="177787" y="859383"/>
                  </a:lnTo>
                  <a:lnTo>
                    <a:pt x="177787" y="829754"/>
                  </a:lnTo>
                  <a:close/>
                </a:path>
                <a:path w="266700" h="978535">
                  <a:moveTo>
                    <a:pt x="177787" y="651941"/>
                  </a:moveTo>
                  <a:lnTo>
                    <a:pt x="148170" y="651941"/>
                  </a:lnTo>
                  <a:lnTo>
                    <a:pt x="148170" y="770470"/>
                  </a:lnTo>
                  <a:lnTo>
                    <a:pt x="177787" y="770470"/>
                  </a:lnTo>
                  <a:lnTo>
                    <a:pt x="177787" y="651941"/>
                  </a:lnTo>
                  <a:close/>
                </a:path>
                <a:path w="266700" h="978535">
                  <a:moveTo>
                    <a:pt x="177787" y="533412"/>
                  </a:moveTo>
                  <a:lnTo>
                    <a:pt x="148170" y="533412"/>
                  </a:lnTo>
                  <a:lnTo>
                    <a:pt x="148170" y="563041"/>
                  </a:lnTo>
                  <a:lnTo>
                    <a:pt x="177787" y="563041"/>
                  </a:lnTo>
                  <a:lnTo>
                    <a:pt x="177787" y="533412"/>
                  </a:lnTo>
                  <a:close/>
                </a:path>
                <a:path w="266700" h="978535">
                  <a:moveTo>
                    <a:pt x="177787" y="385241"/>
                  </a:moveTo>
                  <a:lnTo>
                    <a:pt x="148170" y="385241"/>
                  </a:lnTo>
                  <a:lnTo>
                    <a:pt x="148170" y="474141"/>
                  </a:lnTo>
                  <a:lnTo>
                    <a:pt x="177787" y="474141"/>
                  </a:lnTo>
                  <a:lnTo>
                    <a:pt x="177787" y="385241"/>
                  </a:lnTo>
                  <a:close/>
                </a:path>
                <a:path w="266700" h="978535">
                  <a:moveTo>
                    <a:pt x="177787" y="266700"/>
                  </a:moveTo>
                  <a:lnTo>
                    <a:pt x="148170" y="266700"/>
                  </a:lnTo>
                  <a:lnTo>
                    <a:pt x="148170" y="325970"/>
                  </a:lnTo>
                  <a:lnTo>
                    <a:pt x="177787" y="325970"/>
                  </a:lnTo>
                  <a:lnTo>
                    <a:pt x="177787" y="266700"/>
                  </a:lnTo>
                  <a:close/>
                </a:path>
                <a:path w="266700" h="978535">
                  <a:moveTo>
                    <a:pt x="177787" y="207441"/>
                  </a:moveTo>
                  <a:lnTo>
                    <a:pt x="148170" y="207441"/>
                  </a:lnTo>
                  <a:lnTo>
                    <a:pt x="148170" y="237070"/>
                  </a:lnTo>
                  <a:lnTo>
                    <a:pt x="177787" y="237070"/>
                  </a:lnTo>
                  <a:lnTo>
                    <a:pt x="177787" y="207441"/>
                  </a:lnTo>
                  <a:close/>
                </a:path>
                <a:path w="266700" h="978535">
                  <a:moveTo>
                    <a:pt x="177787" y="88912"/>
                  </a:moveTo>
                  <a:lnTo>
                    <a:pt x="148170" y="88912"/>
                  </a:lnTo>
                  <a:lnTo>
                    <a:pt x="148170" y="118541"/>
                  </a:lnTo>
                  <a:lnTo>
                    <a:pt x="177787" y="118541"/>
                  </a:lnTo>
                  <a:lnTo>
                    <a:pt x="177787" y="88912"/>
                  </a:lnTo>
                  <a:close/>
                </a:path>
                <a:path w="266700" h="978535">
                  <a:moveTo>
                    <a:pt x="177787" y="0"/>
                  </a:moveTo>
                  <a:lnTo>
                    <a:pt x="148170" y="0"/>
                  </a:lnTo>
                  <a:lnTo>
                    <a:pt x="148170" y="88900"/>
                  </a:lnTo>
                  <a:lnTo>
                    <a:pt x="177787" y="88900"/>
                  </a:lnTo>
                  <a:lnTo>
                    <a:pt x="177787" y="0"/>
                  </a:lnTo>
                  <a:close/>
                </a:path>
                <a:path w="266700" h="978535">
                  <a:moveTo>
                    <a:pt x="207441" y="355612"/>
                  </a:moveTo>
                  <a:lnTo>
                    <a:pt x="177812" y="355612"/>
                  </a:lnTo>
                  <a:lnTo>
                    <a:pt x="177812" y="385241"/>
                  </a:lnTo>
                  <a:lnTo>
                    <a:pt x="207441" y="385241"/>
                  </a:lnTo>
                  <a:lnTo>
                    <a:pt x="207441" y="355612"/>
                  </a:lnTo>
                  <a:close/>
                </a:path>
                <a:path w="266700" h="978535">
                  <a:moveTo>
                    <a:pt x="207441" y="59270"/>
                  </a:moveTo>
                  <a:lnTo>
                    <a:pt x="177812" y="59270"/>
                  </a:lnTo>
                  <a:lnTo>
                    <a:pt x="177812" y="88900"/>
                  </a:lnTo>
                  <a:lnTo>
                    <a:pt x="207441" y="88900"/>
                  </a:lnTo>
                  <a:lnTo>
                    <a:pt x="207441" y="59270"/>
                  </a:lnTo>
                  <a:close/>
                </a:path>
                <a:path w="266700" h="978535">
                  <a:moveTo>
                    <a:pt x="237070" y="918654"/>
                  </a:moveTo>
                  <a:lnTo>
                    <a:pt x="207441" y="918654"/>
                  </a:lnTo>
                  <a:lnTo>
                    <a:pt x="207441" y="977925"/>
                  </a:lnTo>
                  <a:lnTo>
                    <a:pt x="237070" y="977925"/>
                  </a:lnTo>
                  <a:lnTo>
                    <a:pt x="237070" y="918654"/>
                  </a:lnTo>
                  <a:close/>
                </a:path>
                <a:path w="266700" h="978535">
                  <a:moveTo>
                    <a:pt x="237070" y="829754"/>
                  </a:moveTo>
                  <a:lnTo>
                    <a:pt x="207441" y="829754"/>
                  </a:lnTo>
                  <a:lnTo>
                    <a:pt x="177812" y="829754"/>
                  </a:lnTo>
                  <a:lnTo>
                    <a:pt x="177812" y="889025"/>
                  </a:lnTo>
                  <a:lnTo>
                    <a:pt x="207441" y="889025"/>
                  </a:lnTo>
                  <a:lnTo>
                    <a:pt x="237070" y="889025"/>
                  </a:lnTo>
                  <a:lnTo>
                    <a:pt x="237070" y="829754"/>
                  </a:lnTo>
                  <a:close/>
                </a:path>
                <a:path w="266700" h="978535">
                  <a:moveTo>
                    <a:pt x="237070" y="740854"/>
                  </a:moveTo>
                  <a:lnTo>
                    <a:pt x="207441" y="740854"/>
                  </a:lnTo>
                  <a:lnTo>
                    <a:pt x="207441" y="711212"/>
                  </a:lnTo>
                  <a:lnTo>
                    <a:pt x="177812" y="711212"/>
                  </a:lnTo>
                  <a:lnTo>
                    <a:pt x="177812" y="770483"/>
                  </a:lnTo>
                  <a:lnTo>
                    <a:pt x="207441" y="770483"/>
                  </a:lnTo>
                  <a:lnTo>
                    <a:pt x="207441" y="800112"/>
                  </a:lnTo>
                  <a:lnTo>
                    <a:pt x="237070" y="800112"/>
                  </a:lnTo>
                  <a:lnTo>
                    <a:pt x="237070" y="770483"/>
                  </a:lnTo>
                  <a:lnTo>
                    <a:pt x="237070" y="740854"/>
                  </a:lnTo>
                  <a:close/>
                </a:path>
                <a:path w="266700" h="978535">
                  <a:moveTo>
                    <a:pt x="237070" y="681583"/>
                  </a:moveTo>
                  <a:lnTo>
                    <a:pt x="207441" y="681583"/>
                  </a:lnTo>
                  <a:lnTo>
                    <a:pt x="207441" y="711212"/>
                  </a:lnTo>
                  <a:lnTo>
                    <a:pt x="237070" y="711212"/>
                  </a:lnTo>
                  <a:lnTo>
                    <a:pt x="237070" y="681583"/>
                  </a:lnTo>
                  <a:close/>
                </a:path>
                <a:path w="266700" h="978535">
                  <a:moveTo>
                    <a:pt x="237070" y="563041"/>
                  </a:moveTo>
                  <a:lnTo>
                    <a:pt x="207441" y="563041"/>
                  </a:lnTo>
                  <a:lnTo>
                    <a:pt x="177812" y="563041"/>
                  </a:lnTo>
                  <a:lnTo>
                    <a:pt x="177812" y="592670"/>
                  </a:lnTo>
                  <a:lnTo>
                    <a:pt x="207441" y="592670"/>
                  </a:lnTo>
                  <a:lnTo>
                    <a:pt x="237070" y="592670"/>
                  </a:lnTo>
                  <a:lnTo>
                    <a:pt x="237070" y="563041"/>
                  </a:lnTo>
                  <a:close/>
                </a:path>
                <a:path w="266700" h="978535">
                  <a:moveTo>
                    <a:pt x="266687" y="444512"/>
                  </a:moveTo>
                  <a:lnTo>
                    <a:pt x="237070" y="444512"/>
                  </a:lnTo>
                  <a:lnTo>
                    <a:pt x="237070" y="385241"/>
                  </a:lnTo>
                  <a:lnTo>
                    <a:pt x="207441" y="385241"/>
                  </a:lnTo>
                  <a:lnTo>
                    <a:pt x="207441" y="414870"/>
                  </a:lnTo>
                  <a:lnTo>
                    <a:pt x="177812" y="414870"/>
                  </a:lnTo>
                  <a:lnTo>
                    <a:pt x="177812" y="444500"/>
                  </a:lnTo>
                  <a:lnTo>
                    <a:pt x="207441" y="444500"/>
                  </a:lnTo>
                  <a:lnTo>
                    <a:pt x="207441" y="503770"/>
                  </a:lnTo>
                  <a:lnTo>
                    <a:pt x="177812" y="503770"/>
                  </a:lnTo>
                  <a:lnTo>
                    <a:pt x="177812" y="533400"/>
                  </a:lnTo>
                  <a:lnTo>
                    <a:pt x="207441" y="533400"/>
                  </a:lnTo>
                  <a:lnTo>
                    <a:pt x="237070" y="533412"/>
                  </a:lnTo>
                  <a:lnTo>
                    <a:pt x="266687" y="533412"/>
                  </a:lnTo>
                  <a:lnTo>
                    <a:pt x="266687" y="444512"/>
                  </a:lnTo>
                  <a:close/>
                </a:path>
                <a:path w="266700" h="978535">
                  <a:moveTo>
                    <a:pt x="266687" y="355612"/>
                  </a:moveTo>
                  <a:lnTo>
                    <a:pt x="237070" y="355612"/>
                  </a:lnTo>
                  <a:lnTo>
                    <a:pt x="237070" y="385241"/>
                  </a:lnTo>
                  <a:lnTo>
                    <a:pt x="266687" y="385241"/>
                  </a:lnTo>
                  <a:lnTo>
                    <a:pt x="266687" y="355612"/>
                  </a:lnTo>
                  <a:close/>
                </a:path>
                <a:path w="266700" h="978535">
                  <a:moveTo>
                    <a:pt x="266687" y="237070"/>
                  </a:moveTo>
                  <a:lnTo>
                    <a:pt x="237070" y="237070"/>
                  </a:lnTo>
                  <a:lnTo>
                    <a:pt x="207441" y="237070"/>
                  </a:lnTo>
                  <a:lnTo>
                    <a:pt x="207441" y="177812"/>
                  </a:lnTo>
                  <a:lnTo>
                    <a:pt x="177812" y="177812"/>
                  </a:lnTo>
                  <a:lnTo>
                    <a:pt x="177812" y="237083"/>
                  </a:lnTo>
                  <a:lnTo>
                    <a:pt x="207441" y="237083"/>
                  </a:lnTo>
                  <a:lnTo>
                    <a:pt x="207441" y="266700"/>
                  </a:lnTo>
                  <a:lnTo>
                    <a:pt x="177812" y="266700"/>
                  </a:lnTo>
                  <a:lnTo>
                    <a:pt x="177812" y="325970"/>
                  </a:lnTo>
                  <a:lnTo>
                    <a:pt x="207441" y="325970"/>
                  </a:lnTo>
                  <a:lnTo>
                    <a:pt x="207441" y="355600"/>
                  </a:lnTo>
                  <a:lnTo>
                    <a:pt x="237070" y="355600"/>
                  </a:lnTo>
                  <a:lnTo>
                    <a:pt x="237070" y="325970"/>
                  </a:lnTo>
                  <a:lnTo>
                    <a:pt x="266687" y="325970"/>
                  </a:lnTo>
                  <a:lnTo>
                    <a:pt x="266687" y="237070"/>
                  </a:lnTo>
                  <a:close/>
                </a:path>
                <a:path w="266700" h="978535">
                  <a:moveTo>
                    <a:pt x="266687" y="118529"/>
                  </a:moveTo>
                  <a:lnTo>
                    <a:pt x="237070" y="118529"/>
                  </a:lnTo>
                  <a:lnTo>
                    <a:pt x="207441" y="118529"/>
                  </a:lnTo>
                  <a:lnTo>
                    <a:pt x="207441" y="177800"/>
                  </a:lnTo>
                  <a:lnTo>
                    <a:pt x="237070" y="177800"/>
                  </a:lnTo>
                  <a:lnTo>
                    <a:pt x="237070" y="207429"/>
                  </a:lnTo>
                  <a:lnTo>
                    <a:pt x="266687" y="207429"/>
                  </a:lnTo>
                  <a:lnTo>
                    <a:pt x="266687" y="118529"/>
                  </a:lnTo>
                  <a:close/>
                </a:path>
                <a:path w="266700" h="978535">
                  <a:moveTo>
                    <a:pt x="266687" y="59270"/>
                  </a:moveTo>
                  <a:lnTo>
                    <a:pt x="237070" y="59270"/>
                  </a:lnTo>
                  <a:lnTo>
                    <a:pt x="237070" y="88900"/>
                  </a:lnTo>
                  <a:lnTo>
                    <a:pt x="266687" y="88900"/>
                  </a:lnTo>
                  <a:lnTo>
                    <a:pt x="266687" y="59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238909" y="5008168"/>
              <a:ext cx="59690" cy="948690"/>
            </a:xfrm>
            <a:custGeom>
              <a:avLst/>
              <a:gdLst/>
              <a:ahLst/>
              <a:cxnLst/>
              <a:rect l="l" t="t" r="r" b="b"/>
              <a:pathLst>
                <a:path w="59690" h="948689">
                  <a:moveTo>
                    <a:pt x="29616" y="889025"/>
                  </a:moveTo>
                  <a:lnTo>
                    <a:pt x="0" y="889025"/>
                  </a:lnTo>
                  <a:lnTo>
                    <a:pt x="0" y="948296"/>
                  </a:lnTo>
                  <a:lnTo>
                    <a:pt x="29616" y="948296"/>
                  </a:lnTo>
                  <a:lnTo>
                    <a:pt x="29616" y="889025"/>
                  </a:lnTo>
                  <a:close/>
                </a:path>
                <a:path w="59690" h="948689">
                  <a:moveTo>
                    <a:pt x="29616" y="800125"/>
                  </a:moveTo>
                  <a:lnTo>
                    <a:pt x="0" y="800125"/>
                  </a:lnTo>
                  <a:lnTo>
                    <a:pt x="0" y="829754"/>
                  </a:lnTo>
                  <a:lnTo>
                    <a:pt x="29616" y="829754"/>
                  </a:lnTo>
                  <a:lnTo>
                    <a:pt x="29616" y="800125"/>
                  </a:lnTo>
                  <a:close/>
                </a:path>
                <a:path w="59690" h="948689">
                  <a:moveTo>
                    <a:pt x="29616" y="622312"/>
                  </a:moveTo>
                  <a:lnTo>
                    <a:pt x="0" y="622312"/>
                  </a:lnTo>
                  <a:lnTo>
                    <a:pt x="0" y="651941"/>
                  </a:lnTo>
                  <a:lnTo>
                    <a:pt x="29616" y="651941"/>
                  </a:lnTo>
                  <a:lnTo>
                    <a:pt x="29616" y="622312"/>
                  </a:lnTo>
                  <a:close/>
                </a:path>
                <a:path w="59690" h="948689">
                  <a:moveTo>
                    <a:pt x="29616" y="533412"/>
                  </a:moveTo>
                  <a:lnTo>
                    <a:pt x="0" y="533412"/>
                  </a:lnTo>
                  <a:lnTo>
                    <a:pt x="0" y="592683"/>
                  </a:lnTo>
                  <a:lnTo>
                    <a:pt x="29616" y="592683"/>
                  </a:lnTo>
                  <a:lnTo>
                    <a:pt x="29616" y="533412"/>
                  </a:lnTo>
                  <a:close/>
                </a:path>
                <a:path w="59690" h="948689">
                  <a:moveTo>
                    <a:pt x="29616" y="414883"/>
                  </a:moveTo>
                  <a:lnTo>
                    <a:pt x="0" y="414883"/>
                  </a:lnTo>
                  <a:lnTo>
                    <a:pt x="0" y="503783"/>
                  </a:lnTo>
                  <a:lnTo>
                    <a:pt x="29616" y="503783"/>
                  </a:lnTo>
                  <a:lnTo>
                    <a:pt x="29616" y="414883"/>
                  </a:lnTo>
                  <a:close/>
                </a:path>
                <a:path w="59690" h="948689">
                  <a:moveTo>
                    <a:pt x="59270" y="266712"/>
                  </a:moveTo>
                  <a:lnTo>
                    <a:pt x="29641" y="266712"/>
                  </a:lnTo>
                  <a:lnTo>
                    <a:pt x="29641" y="414883"/>
                  </a:lnTo>
                  <a:lnTo>
                    <a:pt x="59270" y="414883"/>
                  </a:lnTo>
                  <a:lnTo>
                    <a:pt x="59270" y="266712"/>
                  </a:lnTo>
                  <a:close/>
                </a:path>
                <a:path w="59690" h="948689">
                  <a:moveTo>
                    <a:pt x="59270" y="88900"/>
                  </a:moveTo>
                  <a:lnTo>
                    <a:pt x="29641" y="88900"/>
                  </a:lnTo>
                  <a:lnTo>
                    <a:pt x="29641" y="118529"/>
                  </a:lnTo>
                  <a:lnTo>
                    <a:pt x="59270" y="118529"/>
                  </a:lnTo>
                  <a:lnTo>
                    <a:pt x="59270" y="88900"/>
                  </a:lnTo>
                  <a:close/>
                </a:path>
                <a:path w="59690" h="948689">
                  <a:moveTo>
                    <a:pt x="59270" y="0"/>
                  </a:moveTo>
                  <a:lnTo>
                    <a:pt x="29641" y="0"/>
                  </a:lnTo>
                  <a:lnTo>
                    <a:pt x="29641" y="29629"/>
                  </a:lnTo>
                  <a:lnTo>
                    <a:pt x="59270" y="29629"/>
                  </a:lnTo>
                  <a:lnTo>
                    <a:pt x="5927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83365" y="5452681"/>
              <a:ext cx="0" cy="326390"/>
            </a:xfrm>
            <a:custGeom>
              <a:avLst/>
              <a:gdLst/>
              <a:ahLst/>
              <a:cxnLst/>
              <a:rect l="l" t="t" r="r" b="b"/>
              <a:pathLst>
                <a:path h="326389">
                  <a:moveTo>
                    <a:pt x="0" y="0"/>
                  </a:moveTo>
                  <a:lnTo>
                    <a:pt x="0" y="325970"/>
                  </a:lnTo>
                </a:path>
              </a:pathLst>
            </a:custGeom>
            <a:ln w="29629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68551" y="4978539"/>
              <a:ext cx="237490" cy="978535"/>
            </a:xfrm>
            <a:custGeom>
              <a:avLst/>
              <a:gdLst/>
              <a:ahLst/>
              <a:cxnLst/>
              <a:rect l="l" t="t" r="r" b="b"/>
              <a:pathLst>
                <a:path w="237490" h="978535">
                  <a:moveTo>
                    <a:pt x="29629" y="948283"/>
                  </a:moveTo>
                  <a:lnTo>
                    <a:pt x="0" y="948283"/>
                  </a:lnTo>
                  <a:lnTo>
                    <a:pt x="0" y="977912"/>
                  </a:lnTo>
                  <a:lnTo>
                    <a:pt x="29629" y="977912"/>
                  </a:lnTo>
                  <a:lnTo>
                    <a:pt x="29629" y="948283"/>
                  </a:lnTo>
                  <a:close/>
                </a:path>
                <a:path w="237490" h="978535">
                  <a:moveTo>
                    <a:pt x="59258" y="859383"/>
                  </a:moveTo>
                  <a:lnTo>
                    <a:pt x="29629" y="859383"/>
                  </a:lnTo>
                  <a:lnTo>
                    <a:pt x="29629" y="889012"/>
                  </a:lnTo>
                  <a:lnTo>
                    <a:pt x="0" y="889012"/>
                  </a:lnTo>
                  <a:lnTo>
                    <a:pt x="0" y="918641"/>
                  </a:lnTo>
                  <a:lnTo>
                    <a:pt x="29629" y="918641"/>
                  </a:lnTo>
                  <a:lnTo>
                    <a:pt x="59258" y="918654"/>
                  </a:lnTo>
                  <a:lnTo>
                    <a:pt x="59258" y="859383"/>
                  </a:lnTo>
                  <a:close/>
                </a:path>
                <a:path w="237490" h="978535">
                  <a:moveTo>
                    <a:pt x="59258" y="770483"/>
                  </a:moveTo>
                  <a:lnTo>
                    <a:pt x="29629" y="770483"/>
                  </a:lnTo>
                  <a:lnTo>
                    <a:pt x="29629" y="829754"/>
                  </a:lnTo>
                  <a:lnTo>
                    <a:pt x="59258" y="829754"/>
                  </a:lnTo>
                  <a:lnTo>
                    <a:pt x="59258" y="770483"/>
                  </a:lnTo>
                  <a:close/>
                </a:path>
                <a:path w="237490" h="978535">
                  <a:moveTo>
                    <a:pt x="59258" y="563041"/>
                  </a:moveTo>
                  <a:lnTo>
                    <a:pt x="29629" y="563041"/>
                  </a:lnTo>
                  <a:lnTo>
                    <a:pt x="29629" y="651941"/>
                  </a:lnTo>
                  <a:lnTo>
                    <a:pt x="29629" y="770470"/>
                  </a:lnTo>
                  <a:lnTo>
                    <a:pt x="59258" y="770470"/>
                  </a:lnTo>
                  <a:lnTo>
                    <a:pt x="59258" y="651941"/>
                  </a:lnTo>
                  <a:lnTo>
                    <a:pt x="59258" y="563041"/>
                  </a:lnTo>
                  <a:close/>
                </a:path>
                <a:path w="237490" h="978535">
                  <a:moveTo>
                    <a:pt x="59258" y="474141"/>
                  </a:moveTo>
                  <a:lnTo>
                    <a:pt x="29629" y="474141"/>
                  </a:lnTo>
                  <a:lnTo>
                    <a:pt x="29629" y="533412"/>
                  </a:lnTo>
                  <a:lnTo>
                    <a:pt x="59258" y="533412"/>
                  </a:lnTo>
                  <a:lnTo>
                    <a:pt x="59258" y="474141"/>
                  </a:lnTo>
                  <a:close/>
                </a:path>
                <a:path w="237490" h="978535">
                  <a:moveTo>
                    <a:pt x="59258" y="414870"/>
                  </a:moveTo>
                  <a:lnTo>
                    <a:pt x="29629" y="414870"/>
                  </a:lnTo>
                  <a:lnTo>
                    <a:pt x="29629" y="444500"/>
                  </a:lnTo>
                  <a:lnTo>
                    <a:pt x="59258" y="444500"/>
                  </a:lnTo>
                  <a:lnTo>
                    <a:pt x="59258" y="414870"/>
                  </a:lnTo>
                  <a:close/>
                </a:path>
                <a:path w="237490" h="978535">
                  <a:moveTo>
                    <a:pt x="59258" y="325970"/>
                  </a:moveTo>
                  <a:lnTo>
                    <a:pt x="29629" y="325970"/>
                  </a:lnTo>
                  <a:lnTo>
                    <a:pt x="29629" y="355600"/>
                  </a:lnTo>
                  <a:lnTo>
                    <a:pt x="59258" y="355600"/>
                  </a:lnTo>
                  <a:lnTo>
                    <a:pt x="59258" y="325970"/>
                  </a:lnTo>
                  <a:close/>
                </a:path>
                <a:path w="237490" h="978535">
                  <a:moveTo>
                    <a:pt x="59258" y="177812"/>
                  </a:moveTo>
                  <a:lnTo>
                    <a:pt x="29629" y="177812"/>
                  </a:lnTo>
                  <a:lnTo>
                    <a:pt x="29629" y="237083"/>
                  </a:lnTo>
                  <a:lnTo>
                    <a:pt x="59258" y="237083"/>
                  </a:lnTo>
                  <a:lnTo>
                    <a:pt x="59258" y="177812"/>
                  </a:lnTo>
                  <a:close/>
                </a:path>
                <a:path w="237490" h="978535">
                  <a:moveTo>
                    <a:pt x="59258" y="118529"/>
                  </a:moveTo>
                  <a:lnTo>
                    <a:pt x="29629" y="118529"/>
                  </a:lnTo>
                  <a:lnTo>
                    <a:pt x="29629" y="148158"/>
                  </a:lnTo>
                  <a:lnTo>
                    <a:pt x="59258" y="148158"/>
                  </a:lnTo>
                  <a:lnTo>
                    <a:pt x="59258" y="118529"/>
                  </a:lnTo>
                  <a:close/>
                </a:path>
                <a:path w="237490" h="978535">
                  <a:moveTo>
                    <a:pt x="59258" y="59270"/>
                  </a:moveTo>
                  <a:lnTo>
                    <a:pt x="29629" y="59270"/>
                  </a:lnTo>
                  <a:lnTo>
                    <a:pt x="29629" y="88900"/>
                  </a:lnTo>
                  <a:lnTo>
                    <a:pt x="59258" y="88900"/>
                  </a:lnTo>
                  <a:lnTo>
                    <a:pt x="59258" y="59270"/>
                  </a:lnTo>
                  <a:close/>
                </a:path>
                <a:path w="237490" h="978535">
                  <a:moveTo>
                    <a:pt x="59258" y="0"/>
                  </a:moveTo>
                  <a:lnTo>
                    <a:pt x="29629" y="0"/>
                  </a:lnTo>
                  <a:lnTo>
                    <a:pt x="29629" y="29629"/>
                  </a:lnTo>
                  <a:lnTo>
                    <a:pt x="59258" y="29629"/>
                  </a:lnTo>
                  <a:lnTo>
                    <a:pt x="59258" y="0"/>
                  </a:lnTo>
                  <a:close/>
                </a:path>
                <a:path w="237490" h="978535">
                  <a:moveTo>
                    <a:pt x="88900" y="948283"/>
                  </a:moveTo>
                  <a:lnTo>
                    <a:pt x="59270" y="948283"/>
                  </a:lnTo>
                  <a:lnTo>
                    <a:pt x="59270" y="977912"/>
                  </a:lnTo>
                  <a:lnTo>
                    <a:pt x="88900" y="977912"/>
                  </a:lnTo>
                  <a:lnTo>
                    <a:pt x="88900" y="948283"/>
                  </a:lnTo>
                  <a:close/>
                </a:path>
                <a:path w="237490" h="978535">
                  <a:moveTo>
                    <a:pt x="88900" y="889012"/>
                  </a:moveTo>
                  <a:lnTo>
                    <a:pt x="59270" y="889012"/>
                  </a:lnTo>
                  <a:lnTo>
                    <a:pt x="59270" y="918641"/>
                  </a:lnTo>
                  <a:lnTo>
                    <a:pt x="88900" y="918641"/>
                  </a:lnTo>
                  <a:lnTo>
                    <a:pt x="88900" y="889012"/>
                  </a:lnTo>
                  <a:close/>
                </a:path>
                <a:path w="237490" h="978535">
                  <a:moveTo>
                    <a:pt x="88900" y="829754"/>
                  </a:moveTo>
                  <a:lnTo>
                    <a:pt x="59270" y="829754"/>
                  </a:lnTo>
                  <a:lnTo>
                    <a:pt x="59270" y="859383"/>
                  </a:lnTo>
                  <a:lnTo>
                    <a:pt x="88900" y="859383"/>
                  </a:lnTo>
                  <a:lnTo>
                    <a:pt x="88900" y="829754"/>
                  </a:lnTo>
                  <a:close/>
                </a:path>
                <a:path w="237490" h="978535">
                  <a:moveTo>
                    <a:pt x="88900" y="711212"/>
                  </a:moveTo>
                  <a:lnTo>
                    <a:pt x="59270" y="711212"/>
                  </a:lnTo>
                  <a:lnTo>
                    <a:pt x="59270" y="740841"/>
                  </a:lnTo>
                  <a:lnTo>
                    <a:pt x="88900" y="740841"/>
                  </a:lnTo>
                  <a:lnTo>
                    <a:pt x="88900" y="711212"/>
                  </a:lnTo>
                  <a:close/>
                </a:path>
                <a:path w="237490" h="978535">
                  <a:moveTo>
                    <a:pt x="88900" y="592683"/>
                  </a:moveTo>
                  <a:lnTo>
                    <a:pt x="59270" y="592683"/>
                  </a:lnTo>
                  <a:lnTo>
                    <a:pt x="59270" y="651941"/>
                  </a:lnTo>
                  <a:lnTo>
                    <a:pt x="59270" y="681570"/>
                  </a:lnTo>
                  <a:lnTo>
                    <a:pt x="88900" y="681570"/>
                  </a:lnTo>
                  <a:lnTo>
                    <a:pt x="88900" y="651954"/>
                  </a:lnTo>
                  <a:lnTo>
                    <a:pt x="88900" y="592683"/>
                  </a:lnTo>
                  <a:close/>
                </a:path>
                <a:path w="237490" h="978535">
                  <a:moveTo>
                    <a:pt x="118529" y="681583"/>
                  </a:moveTo>
                  <a:lnTo>
                    <a:pt x="88900" y="681583"/>
                  </a:lnTo>
                  <a:lnTo>
                    <a:pt x="88900" y="711212"/>
                  </a:lnTo>
                  <a:lnTo>
                    <a:pt x="118529" y="711212"/>
                  </a:lnTo>
                  <a:lnTo>
                    <a:pt x="118529" y="681583"/>
                  </a:lnTo>
                  <a:close/>
                </a:path>
                <a:path w="237490" h="978535">
                  <a:moveTo>
                    <a:pt x="118529" y="29629"/>
                  </a:moveTo>
                  <a:lnTo>
                    <a:pt x="88900" y="29629"/>
                  </a:lnTo>
                  <a:lnTo>
                    <a:pt x="59270" y="29629"/>
                  </a:lnTo>
                  <a:lnTo>
                    <a:pt x="59270" y="59258"/>
                  </a:lnTo>
                  <a:lnTo>
                    <a:pt x="88900" y="59258"/>
                  </a:lnTo>
                  <a:lnTo>
                    <a:pt x="118529" y="59258"/>
                  </a:lnTo>
                  <a:lnTo>
                    <a:pt x="118529" y="29629"/>
                  </a:lnTo>
                  <a:close/>
                </a:path>
                <a:path w="237490" h="978535">
                  <a:moveTo>
                    <a:pt x="148158" y="918654"/>
                  </a:moveTo>
                  <a:lnTo>
                    <a:pt x="118529" y="918654"/>
                  </a:lnTo>
                  <a:lnTo>
                    <a:pt x="118529" y="948283"/>
                  </a:lnTo>
                  <a:lnTo>
                    <a:pt x="148158" y="948283"/>
                  </a:lnTo>
                  <a:lnTo>
                    <a:pt x="148158" y="918654"/>
                  </a:lnTo>
                  <a:close/>
                </a:path>
                <a:path w="237490" h="978535">
                  <a:moveTo>
                    <a:pt x="148158" y="859383"/>
                  </a:moveTo>
                  <a:lnTo>
                    <a:pt x="118529" y="859383"/>
                  </a:lnTo>
                  <a:lnTo>
                    <a:pt x="88900" y="859383"/>
                  </a:lnTo>
                  <a:lnTo>
                    <a:pt x="88900" y="889012"/>
                  </a:lnTo>
                  <a:lnTo>
                    <a:pt x="118529" y="889012"/>
                  </a:lnTo>
                  <a:lnTo>
                    <a:pt x="148158" y="889012"/>
                  </a:lnTo>
                  <a:lnTo>
                    <a:pt x="148158" y="859383"/>
                  </a:lnTo>
                  <a:close/>
                </a:path>
                <a:path w="237490" h="978535">
                  <a:moveTo>
                    <a:pt x="148158" y="711212"/>
                  </a:moveTo>
                  <a:lnTo>
                    <a:pt x="118529" y="711212"/>
                  </a:lnTo>
                  <a:lnTo>
                    <a:pt x="118529" y="740854"/>
                  </a:lnTo>
                  <a:lnTo>
                    <a:pt x="88900" y="740854"/>
                  </a:lnTo>
                  <a:lnTo>
                    <a:pt x="88900" y="770483"/>
                  </a:lnTo>
                  <a:lnTo>
                    <a:pt x="59270" y="770483"/>
                  </a:lnTo>
                  <a:lnTo>
                    <a:pt x="59270" y="800112"/>
                  </a:lnTo>
                  <a:lnTo>
                    <a:pt x="88900" y="800112"/>
                  </a:lnTo>
                  <a:lnTo>
                    <a:pt x="88900" y="829754"/>
                  </a:lnTo>
                  <a:lnTo>
                    <a:pt x="118529" y="829754"/>
                  </a:lnTo>
                  <a:lnTo>
                    <a:pt x="118529" y="770483"/>
                  </a:lnTo>
                  <a:lnTo>
                    <a:pt x="148158" y="770483"/>
                  </a:lnTo>
                  <a:lnTo>
                    <a:pt x="148158" y="711212"/>
                  </a:lnTo>
                  <a:close/>
                </a:path>
                <a:path w="237490" h="978535">
                  <a:moveTo>
                    <a:pt x="148158" y="622312"/>
                  </a:moveTo>
                  <a:lnTo>
                    <a:pt x="118529" y="622312"/>
                  </a:lnTo>
                  <a:lnTo>
                    <a:pt x="118529" y="651941"/>
                  </a:lnTo>
                  <a:lnTo>
                    <a:pt x="148158" y="651941"/>
                  </a:lnTo>
                  <a:lnTo>
                    <a:pt x="148158" y="622312"/>
                  </a:lnTo>
                  <a:close/>
                </a:path>
                <a:path w="237490" h="978535">
                  <a:moveTo>
                    <a:pt x="148158" y="563041"/>
                  </a:moveTo>
                  <a:lnTo>
                    <a:pt x="118529" y="563041"/>
                  </a:lnTo>
                  <a:lnTo>
                    <a:pt x="118529" y="592670"/>
                  </a:lnTo>
                  <a:lnTo>
                    <a:pt x="148158" y="592670"/>
                  </a:lnTo>
                  <a:lnTo>
                    <a:pt x="148158" y="563041"/>
                  </a:lnTo>
                  <a:close/>
                </a:path>
                <a:path w="237490" h="978535">
                  <a:moveTo>
                    <a:pt x="148158" y="503770"/>
                  </a:moveTo>
                  <a:lnTo>
                    <a:pt x="118529" y="503770"/>
                  </a:lnTo>
                  <a:lnTo>
                    <a:pt x="118529" y="474141"/>
                  </a:lnTo>
                  <a:lnTo>
                    <a:pt x="88900" y="474141"/>
                  </a:lnTo>
                  <a:lnTo>
                    <a:pt x="59270" y="474141"/>
                  </a:lnTo>
                  <a:lnTo>
                    <a:pt x="59270" y="503770"/>
                  </a:lnTo>
                  <a:lnTo>
                    <a:pt x="88900" y="503770"/>
                  </a:lnTo>
                  <a:lnTo>
                    <a:pt x="88900" y="533412"/>
                  </a:lnTo>
                  <a:lnTo>
                    <a:pt x="118529" y="533412"/>
                  </a:lnTo>
                  <a:lnTo>
                    <a:pt x="148158" y="533400"/>
                  </a:lnTo>
                  <a:lnTo>
                    <a:pt x="148158" y="503770"/>
                  </a:lnTo>
                  <a:close/>
                </a:path>
                <a:path w="237490" h="978535">
                  <a:moveTo>
                    <a:pt x="148158" y="444512"/>
                  </a:moveTo>
                  <a:lnTo>
                    <a:pt x="118529" y="444512"/>
                  </a:lnTo>
                  <a:lnTo>
                    <a:pt x="118529" y="474141"/>
                  </a:lnTo>
                  <a:lnTo>
                    <a:pt x="148158" y="474141"/>
                  </a:lnTo>
                  <a:lnTo>
                    <a:pt x="148158" y="444512"/>
                  </a:lnTo>
                  <a:close/>
                </a:path>
                <a:path w="237490" h="978535">
                  <a:moveTo>
                    <a:pt x="148158" y="355612"/>
                  </a:moveTo>
                  <a:lnTo>
                    <a:pt x="118529" y="355612"/>
                  </a:lnTo>
                  <a:lnTo>
                    <a:pt x="118529" y="414870"/>
                  </a:lnTo>
                  <a:lnTo>
                    <a:pt x="88900" y="414870"/>
                  </a:lnTo>
                  <a:lnTo>
                    <a:pt x="88900" y="355612"/>
                  </a:lnTo>
                  <a:lnTo>
                    <a:pt x="59270" y="355612"/>
                  </a:lnTo>
                  <a:lnTo>
                    <a:pt x="59270" y="414883"/>
                  </a:lnTo>
                  <a:lnTo>
                    <a:pt x="88900" y="414883"/>
                  </a:lnTo>
                  <a:lnTo>
                    <a:pt x="88900" y="444500"/>
                  </a:lnTo>
                  <a:lnTo>
                    <a:pt x="118529" y="444500"/>
                  </a:lnTo>
                  <a:lnTo>
                    <a:pt x="118529" y="414883"/>
                  </a:lnTo>
                  <a:lnTo>
                    <a:pt x="148158" y="414883"/>
                  </a:lnTo>
                  <a:lnTo>
                    <a:pt x="148158" y="355612"/>
                  </a:lnTo>
                  <a:close/>
                </a:path>
                <a:path w="237490" h="978535">
                  <a:moveTo>
                    <a:pt x="148158" y="266700"/>
                  </a:moveTo>
                  <a:lnTo>
                    <a:pt x="118529" y="266700"/>
                  </a:lnTo>
                  <a:lnTo>
                    <a:pt x="88900" y="266700"/>
                  </a:lnTo>
                  <a:lnTo>
                    <a:pt x="88900" y="237070"/>
                  </a:lnTo>
                  <a:lnTo>
                    <a:pt x="59270" y="237070"/>
                  </a:lnTo>
                  <a:lnTo>
                    <a:pt x="59270" y="325970"/>
                  </a:lnTo>
                  <a:lnTo>
                    <a:pt x="88900" y="325970"/>
                  </a:lnTo>
                  <a:lnTo>
                    <a:pt x="88900" y="296329"/>
                  </a:lnTo>
                  <a:lnTo>
                    <a:pt x="118529" y="296329"/>
                  </a:lnTo>
                  <a:lnTo>
                    <a:pt x="148158" y="296329"/>
                  </a:lnTo>
                  <a:lnTo>
                    <a:pt x="148158" y="266700"/>
                  </a:lnTo>
                  <a:close/>
                </a:path>
                <a:path w="237490" h="978535">
                  <a:moveTo>
                    <a:pt x="148158" y="88912"/>
                  </a:moveTo>
                  <a:lnTo>
                    <a:pt x="118529" y="88912"/>
                  </a:lnTo>
                  <a:lnTo>
                    <a:pt x="118529" y="118529"/>
                  </a:lnTo>
                  <a:lnTo>
                    <a:pt x="88900" y="118529"/>
                  </a:lnTo>
                  <a:lnTo>
                    <a:pt x="88900" y="88912"/>
                  </a:lnTo>
                  <a:lnTo>
                    <a:pt x="59270" y="88912"/>
                  </a:lnTo>
                  <a:lnTo>
                    <a:pt x="59270" y="118541"/>
                  </a:lnTo>
                  <a:lnTo>
                    <a:pt x="88900" y="118541"/>
                  </a:lnTo>
                  <a:lnTo>
                    <a:pt x="88900" y="148170"/>
                  </a:lnTo>
                  <a:lnTo>
                    <a:pt x="59270" y="148170"/>
                  </a:lnTo>
                  <a:lnTo>
                    <a:pt x="59270" y="177800"/>
                  </a:lnTo>
                  <a:lnTo>
                    <a:pt x="88900" y="177800"/>
                  </a:lnTo>
                  <a:lnTo>
                    <a:pt x="88900" y="237058"/>
                  </a:lnTo>
                  <a:lnTo>
                    <a:pt x="118529" y="237058"/>
                  </a:lnTo>
                  <a:lnTo>
                    <a:pt x="118529" y="148183"/>
                  </a:lnTo>
                  <a:lnTo>
                    <a:pt x="148158" y="148183"/>
                  </a:lnTo>
                  <a:lnTo>
                    <a:pt x="148158" y="88912"/>
                  </a:lnTo>
                  <a:close/>
                </a:path>
                <a:path w="237490" h="978535">
                  <a:moveTo>
                    <a:pt x="148158" y="0"/>
                  </a:moveTo>
                  <a:lnTo>
                    <a:pt x="118529" y="0"/>
                  </a:lnTo>
                  <a:lnTo>
                    <a:pt x="118529" y="29629"/>
                  </a:lnTo>
                  <a:lnTo>
                    <a:pt x="148158" y="29629"/>
                  </a:lnTo>
                  <a:lnTo>
                    <a:pt x="148158" y="0"/>
                  </a:lnTo>
                  <a:close/>
                </a:path>
                <a:path w="237490" h="978535">
                  <a:moveTo>
                    <a:pt x="177800" y="889012"/>
                  </a:moveTo>
                  <a:lnTo>
                    <a:pt x="148170" y="889012"/>
                  </a:lnTo>
                  <a:lnTo>
                    <a:pt x="148170" y="918641"/>
                  </a:lnTo>
                  <a:lnTo>
                    <a:pt x="177800" y="918641"/>
                  </a:lnTo>
                  <a:lnTo>
                    <a:pt x="177800" y="889012"/>
                  </a:lnTo>
                  <a:close/>
                </a:path>
                <a:path w="237490" h="978535">
                  <a:moveTo>
                    <a:pt x="177800" y="770483"/>
                  </a:moveTo>
                  <a:lnTo>
                    <a:pt x="148170" y="770483"/>
                  </a:lnTo>
                  <a:lnTo>
                    <a:pt x="148170" y="800112"/>
                  </a:lnTo>
                  <a:lnTo>
                    <a:pt x="177800" y="800112"/>
                  </a:lnTo>
                  <a:lnTo>
                    <a:pt x="177800" y="770483"/>
                  </a:lnTo>
                  <a:close/>
                </a:path>
                <a:path w="237490" h="978535">
                  <a:moveTo>
                    <a:pt x="177800" y="266700"/>
                  </a:moveTo>
                  <a:lnTo>
                    <a:pt x="148170" y="266700"/>
                  </a:lnTo>
                  <a:lnTo>
                    <a:pt x="148170" y="296329"/>
                  </a:lnTo>
                  <a:lnTo>
                    <a:pt x="177800" y="296329"/>
                  </a:lnTo>
                  <a:lnTo>
                    <a:pt x="177800" y="266700"/>
                  </a:lnTo>
                  <a:close/>
                </a:path>
                <a:path w="237490" h="978535">
                  <a:moveTo>
                    <a:pt x="177800" y="0"/>
                  </a:moveTo>
                  <a:lnTo>
                    <a:pt x="148170" y="0"/>
                  </a:lnTo>
                  <a:lnTo>
                    <a:pt x="148170" y="59270"/>
                  </a:lnTo>
                  <a:lnTo>
                    <a:pt x="177800" y="59270"/>
                  </a:lnTo>
                  <a:lnTo>
                    <a:pt x="177800" y="0"/>
                  </a:lnTo>
                  <a:close/>
                </a:path>
                <a:path w="237490" h="978535">
                  <a:moveTo>
                    <a:pt x="207429" y="918654"/>
                  </a:moveTo>
                  <a:lnTo>
                    <a:pt x="177800" y="918654"/>
                  </a:lnTo>
                  <a:lnTo>
                    <a:pt x="148170" y="918654"/>
                  </a:lnTo>
                  <a:lnTo>
                    <a:pt x="148170" y="948283"/>
                  </a:lnTo>
                  <a:lnTo>
                    <a:pt x="177800" y="948283"/>
                  </a:lnTo>
                  <a:lnTo>
                    <a:pt x="207429" y="948283"/>
                  </a:lnTo>
                  <a:lnTo>
                    <a:pt x="207429" y="918654"/>
                  </a:lnTo>
                  <a:close/>
                </a:path>
                <a:path w="237490" h="978535">
                  <a:moveTo>
                    <a:pt x="207429" y="859383"/>
                  </a:moveTo>
                  <a:lnTo>
                    <a:pt x="177800" y="859383"/>
                  </a:lnTo>
                  <a:lnTo>
                    <a:pt x="177800" y="889012"/>
                  </a:lnTo>
                  <a:lnTo>
                    <a:pt x="207429" y="889012"/>
                  </a:lnTo>
                  <a:lnTo>
                    <a:pt x="207429" y="859383"/>
                  </a:lnTo>
                  <a:close/>
                </a:path>
                <a:path w="237490" h="978535">
                  <a:moveTo>
                    <a:pt x="207429" y="800112"/>
                  </a:moveTo>
                  <a:lnTo>
                    <a:pt x="177800" y="800112"/>
                  </a:lnTo>
                  <a:lnTo>
                    <a:pt x="177800" y="829741"/>
                  </a:lnTo>
                  <a:lnTo>
                    <a:pt x="207429" y="829741"/>
                  </a:lnTo>
                  <a:lnTo>
                    <a:pt x="207429" y="800112"/>
                  </a:lnTo>
                  <a:close/>
                </a:path>
                <a:path w="237490" h="978535">
                  <a:moveTo>
                    <a:pt x="207429" y="533412"/>
                  </a:moveTo>
                  <a:lnTo>
                    <a:pt x="177800" y="533412"/>
                  </a:lnTo>
                  <a:lnTo>
                    <a:pt x="177800" y="503770"/>
                  </a:lnTo>
                  <a:lnTo>
                    <a:pt x="148170" y="503770"/>
                  </a:lnTo>
                  <a:lnTo>
                    <a:pt x="148170" y="651941"/>
                  </a:lnTo>
                  <a:lnTo>
                    <a:pt x="148170" y="770470"/>
                  </a:lnTo>
                  <a:lnTo>
                    <a:pt x="177800" y="770470"/>
                  </a:lnTo>
                  <a:lnTo>
                    <a:pt x="177800" y="711212"/>
                  </a:lnTo>
                  <a:lnTo>
                    <a:pt x="207429" y="711212"/>
                  </a:lnTo>
                  <a:lnTo>
                    <a:pt x="207429" y="651941"/>
                  </a:lnTo>
                  <a:lnTo>
                    <a:pt x="207429" y="622312"/>
                  </a:lnTo>
                  <a:lnTo>
                    <a:pt x="177800" y="622312"/>
                  </a:lnTo>
                  <a:lnTo>
                    <a:pt x="177800" y="592683"/>
                  </a:lnTo>
                  <a:lnTo>
                    <a:pt x="207429" y="592683"/>
                  </a:lnTo>
                  <a:lnTo>
                    <a:pt x="207429" y="533412"/>
                  </a:lnTo>
                  <a:close/>
                </a:path>
                <a:path w="237490" h="978535">
                  <a:moveTo>
                    <a:pt x="207429" y="385241"/>
                  </a:moveTo>
                  <a:lnTo>
                    <a:pt x="177800" y="385241"/>
                  </a:lnTo>
                  <a:lnTo>
                    <a:pt x="148170" y="385241"/>
                  </a:lnTo>
                  <a:lnTo>
                    <a:pt x="148170" y="414870"/>
                  </a:lnTo>
                  <a:lnTo>
                    <a:pt x="177800" y="414870"/>
                  </a:lnTo>
                  <a:lnTo>
                    <a:pt x="177800" y="474141"/>
                  </a:lnTo>
                  <a:lnTo>
                    <a:pt x="207429" y="474141"/>
                  </a:lnTo>
                  <a:lnTo>
                    <a:pt x="207429" y="385241"/>
                  </a:lnTo>
                  <a:close/>
                </a:path>
                <a:path w="237490" h="978535">
                  <a:moveTo>
                    <a:pt x="207429" y="325970"/>
                  </a:moveTo>
                  <a:lnTo>
                    <a:pt x="177800" y="325970"/>
                  </a:lnTo>
                  <a:lnTo>
                    <a:pt x="177800" y="355600"/>
                  </a:lnTo>
                  <a:lnTo>
                    <a:pt x="207429" y="355600"/>
                  </a:lnTo>
                  <a:lnTo>
                    <a:pt x="207429" y="325970"/>
                  </a:lnTo>
                  <a:close/>
                </a:path>
                <a:path w="237490" h="978535">
                  <a:moveTo>
                    <a:pt x="207429" y="118529"/>
                  </a:moveTo>
                  <a:lnTo>
                    <a:pt x="177800" y="118529"/>
                  </a:lnTo>
                  <a:lnTo>
                    <a:pt x="177800" y="88912"/>
                  </a:lnTo>
                  <a:lnTo>
                    <a:pt x="148170" y="88912"/>
                  </a:lnTo>
                  <a:lnTo>
                    <a:pt x="148170" y="237083"/>
                  </a:lnTo>
                  <a:lnTo>
                    <a:pt x="177800" y="237083"/>
                  </a:lnTo>
                  <a:lnTo>
                    <a:pt x="207429" y="237070"/>
                  </a:lnTo>
                  <a:lnTo>
                    <a:pt x="207429" y="207441"/>
                  </a:lnTo>
                  <a:lnTo>
                    <a:pt x="177800" y="207441"/>
                  </a:lnTo>
                  <a:lnTo>
                    <a:pt x="177800" y="177800"/>
                  </a:lnTo>
                  <a:lnTo>
                    <a:pt x="207429" y="177800"/>
                  </a:lnTo>
                  <a:lnTo>
                    <a:pt x="207429" y="118529"/>
                  </a:lnTo>
                  <a:close/>
                </a:path>
                <a:path w="237490" h="978535">
                  <a:moveTo>
                    <a:pt x="207429" y="59270"/>
                  </a:moveTo>
                  <a:lnTo>
                    <a:pt x="177800" y="59270"/>
                  </a:lnTo>
                  <a:lnTo>
                    <a:pt x="177800" y="88900"/>
                  </a:lnTo>
                  <a:lnTo>
                    <a:pt x="207429" y="88900"/>
                  </a:lnTo>
                  <a:lnTo>
                    <a:pt x="207429" y="59270"/>
                  </a:lnTo>
                  <a:close/>
                </a:path>
                <a:path w="237490" h="978535">
                  <a:moveTo>
                    <a:pt x="237058" y="296341"/>
                  </a:moveTo>
                  <a:lnTo>
                    <a:pt x="207441" y="296341"/>
                  </a:lnTo>
                  <a:lnTo>
                    <a:pt x="207441" y="325970"/>
                  </a:lnTo>
                  <a:lnTo>
                    <a:pt x="237058" y="325970"/>
                  </a:lnTo>
                  <a:lnTo>
                    <a:pt x="237058" y="296341"/>
                  </a:lnTo>
                  <a:close/>
                </a:path>
                <a:path w="237490" h="978535">
                  <a:moveTo>
                    <a:pt x="237058" y="237070"/>
                  </a:moveTo>
                  <a:lnTo>
                    <a:pt x="207441" y="237070"/>
                  </a:lnTo>
                  <a:lnTo>
                    <a:pt x="207441" y="266700"/>
                  </a:lnTo>
                  <a:lnTo>
                    <a:pt x="237058" y="266700"/>
                  </a:lnTo>
                  <a:lnTo>
                    <a:pt x="237058" y="237070"/>
                  </a:lnTo>
                  <a:close/>
                </a:path>
                <a:path w="237490" h="978535">
                  <a:moveTo>
                    <a:pt x="237058" y="148170"/>
                  </a:moveTo>
                  <a:lnTo>
                    <a:pt x="207441" y="148170"/>
                  </a:lnTo>
                  <a:lnTo>
                    <a:pt x="207441" y="207441"/>
                  </a:lnTo>
                  <a:lnTo>
                    <a:pt x="237058" y="207441"/>
                  </a:lnTo>
                  <a:lnTo>
                    <a:pt x="237058" y="148170"/>
                  </a:lnTo>
                  <a:close/>
                </a:path>
                <a:path w="237490" h="978535">
                  <a:moveTo>
                    <a:pt x="237058" y="88912"/>
                  </a:moveTo>
                  <a:lnTo>
                    <a:pt x="207441" y="88912"/>
                  </a:lnTo>
                  <a:lnTo>
                    <a:pt x="207441" y="118541"/>
                  </a:lnTo>
                  <a:lnTo>
                    <a:pt x="237058" y="118541"/>
                  </a:lnTo>
                  <a:lnTo>
                    <a:pt x="237058" y="88912"/>
                  </a:lnTo>
                  <a:close/>
                </a:path>
                <a:path w="237490" h="978535">
                  <a:moveTo>
                    <a:pt x="237058" y="0"/>
                  </a:moveTo>
                  <a:lnTo>
                    <a:pt x="207441" y="0"/>
                  </a:lnTo>
                  <a:lnTo>
                    <a:pt x="207441" y="59270"/>
                  </a:lnTo>
                  <a:lnTo>
                    <a:pt x="237058" y="59270"/>
                  </a:lnTo>
                  <a:lnTo>
                    <a:pt x="2370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75993" y="4978539"/>
              <a:ext cx="237490" cy="978535"/>
            </a:xfrm>
            <a:custGeom>
              <a:avLst/>
              <a:gdLst/>
              <a:ahLst/>
              <a:cxnLst/>
              <a:rect l="l" t="t" r="r" b="b"/>
              <a:pathLst>
                <a:path w="237490" h="978535">
                  <a:moveTo>
                    <a:pt x="29616" y="948283"/>
                  </a:moveTo>
                  <a:lnTo>
                    <a:pt x="0" y="948283"/>
                  </a:lnTo>
                  <a:lnTo>
                    <a:pt x="0" y="977912"/>
                  </a:lnTo>
                  <a:lnTo>
                    <a:pt x="29616" y="977912"/>
                  </a:lnTo>
                  <a:lnTo>
                    <a:pt x="29616" y="948283"/>
                  </a:lnTo>
                  <a:close/>
                </a:path>
                <a:path w="237490" h="978535">
                  <a:moveTo>
                    <a:pt x="29616" y="829754"/>
                  </a:moveTo>
                  <a:lnTo>
                    <a:pt x="0" y="829754"/>
                  </a:lnTo>
                  <a:lnTo>
                    <a:pt x="0" y="859383"/>
                  </a:lnTo>
                  <a:lnTo>
                    <a:pt x="29616" y="859383"/>
                  </a:lnTo>
                  <a:lnTo>
                    <a:pt x="29616" y="829754"/>
                  </a:lnTo>
                  <a:close/>
                </a:path>
                <a:path w="237490" h="978535">
                  <a:moveTo>
                    <a:pt x="29616" y="770483"/>
                  </a:moveTo>
                  <a:lnTo>
                    <a:pt x="0" y="770483"/>
                  </a:lnTo>
                  <a:lnTo>
                    <a:pt x="0" y="800112"/>
                  </a:lnTo>
                  <a:lnTo>
                    <a:pt x="29616" y="800112"/>
                  </a:lnTo>
                  <a:lnTo>
                    <a:pt x="29616" y="770483"/>
                  </a:lnTo>
                  <a:close/>
                </a:path>
                <a:path w="237490" h="978535">
                  <a:moveTo>
                    <a:pt x="29616" y="651941"/>
                  </a:moveTo>
                  <a:lnTo>
                    <a:pt x="0" y="651941"/>
                  </a:lnTo>
                  <a:lnTo>
                    <a:pt x="0" y="770470"/>
                  </a:lnTo>
                  <a:lnTo>
                    <a:pt x="29616" y="770470"/>
                  </a:lnTo>
                  <a:lnTo>
                    <a:pt x="29616" y="651941"/>
                  </a:lnTo>
                  <a:close/>
                </a:path>
                <a:path w="237490" h="978535">
                  <a:moveTo>
                    <a:pt x="29616" y="563041"/>
                  </a:moveTo>
                  <a:lnTo>
                    <a:pt x="0" y="563041"/>
                  </a:lnTo>
                  <a:lnTo>
                    <a:pt x="0" y="622312"/>
                  </a:lnTo>
                  <a:lnTo>
                    <a:pt x="29616" y="622312"/>
                  </a:lnTo>
                  <a:lnTo>
                    <a:pt x="29616" y="563041"/>
                  </a:lnTo>
                  <a:close/>
                </a:path>
                <a:path w="237490" h="978535">
                  <a:moveTo>
                    <a:pt x="29616" y="444512"/>
                  </a:moveTo>
                  <a:lnTo>
                    <a:pt x="0" y="444512"/>
                  </a:lnTo>
                  <a:lnTo>
                    <a:pt x="0" y="533412"/>
                  </a:lnTo>
                  <a:lnTo>
                    <a:pt x="29616" y="533412"/>
                  </a:lnTo>
                  <a:lnTo>
                    <a:pt x="29616" y="444512"/>
                  </a:lnTo>
                  <a:close/>
                </a:path>
                <a:path w="237490" h="978535">
                  <a:moveTo>
                    <a:pt x="29616" y="355612"/>
                  </a:moveTo>
                  <a:lnTo>
                    <a:pt x="0" y="355612"/>
                  </a:lnTo>
                  <a:lnTo>
                    <a:pt x="0" y="385241"/>
                  </a:lnTo>
                  <a:lnTo>
                    <a:pt x="29616" y="385241"/>
                  </a:lnTo>
                  <a:lnTo>
                    <a:pt x="29616" y="355612"/>
                  </a:lnTo>
                  <a:close/>
                </a:path>
                <a:path w="237490" h="978535">
                  <a:moveTo>
                    <a:pt x="29616" y="296341"/>
                  </a:moveTo>
                  <a:lnTo>
                    <a:pt x="0" y="296341"/>
                  </a:lnTo>
                  <a:lnTo>
                    <a:pt x="0" y="325970"/>
                  </a:lnTo>
                  <a:lnTo>
                    <a:pt x="29616" y="325970"/>
                  </a:lnTo>
                  <a:lnTo>
                    <a:pt x="29616" y="296341"/>
                  </a:lnTo>
                  <a:close/>
                </a:path>
                <a:path w="237490" h="978535">
                  <a:moveTo>
                    <a:pt x="59258" y="889012"/>
                  </a:moveTo>
                  <a:lnTo>
                    <a:pt x="29629" y="889012"/>
                  </a:lnTo>
                  <a:lnTo>
                    <a:pt x="29629" y="918641"/>
                  </a:lnTo>
                  <a:lnTo>
                    <a:pt x="59258" y="918641"/>
                  </a:lnTo>
                  <a:lnTo>
                    <a:pt x="59258" y="889012"/>
                  </a:lnTo>
                  <a:close/>
                </a:path>
                <a:path w="237490" h="978535">
                  <a:moveTo>
                    <a:pt x="59258" y="474141"/>
                  </a:moveTo>
                  <a:lnTo>
                    <a:pt x="29629" y="474141"/>
                  </a:lnTo>
                  <a:lnTo>
                    <a:pt x="29629" y="533412"/>
                  </a:lnTo>
                  <a:lnTo>
                    <a:pt x="59258" y="533412"/>
                  </a:lnTo>
                  <a:lnTo>
                    <a:pt x="59258" y="474141"/>
                  </a:lnTo>
                  <a:close/>
                </a:path>
                <a:path w="237490" h="978535">
                  <a:moveTo>
                    <a:pt x="59258" y="385241"/>
                  </a:moveTo>
                  <a:lnTo>
                    <a:pt x="29629" y="385241"/>
                  </a:lnTo>
                  <a:lnTo>
                    <a:pt x="29629" y="414870"/>
                  </a:lnTo>
                  <a:lnTo>
                    <a:pt x="59258" y="414870"/>
                  </a:lnTo>
                  <a:lnTo>
                    <a:pt x="59258" y="385241"/>
                  </a:lnTo>
                  <a:close/>
                </a:path>
                <a:path w="237490" h="978535">
                  <a:moveTo>
                    <a:pt x="59258" y="0"/>
                  </a:moveTo>
                  <a:lnTo>
                    <a:pt x="29629" y="0"/>
                  </a:lnTo>
                  <a:lnTo>
                    <a:pt x="29629" y="29629"/>
                  </a:lnTo>
                  <a:lnTo>
                    <a:pt x="59258" y="29629"/>
                  </a:lnTo>
                  <a:lnTo>
                    <a:pt x="59258" y="0"/>
                  </a:lnTo>
                  <a:close/>
                </a:path>
                <a:path w="237490" h="978535">
                  <a:moveTo>
                    <a:pt x="88887" y="948283"/>
                  </a:moveTo>
                  <a:lnTo>
                    <a:pt x="59258" y="948283"/>
                  </a:lnTo>
                  <a:lnTo>
                    <a:pt x="59258" y="918654"/>
                  </a:lnTo>
                  <a:lnTo>
                    <a:pt x="29629" y="918654"/>
                  </a:lnTo>
                  <a:lnTo>
                    <a:pt x="29629" y="977925"/>
                  </a:lnTo>
                  <a:lnTo>
                    <a:pt x="59258" y="977925"/>
                  </a:lnTo>
                  <a:lnTo>
                    <a:pt x="88887" y="977912"/>
                  </a:lnTo>
                  <a:lnTo>
                    <a:pt x="88887" y="948283"/>
                  </a:lnTo>
                  <a:close/>
                </a:path>
                <a:path w="237490" h="978535">
                  <a:moveTo>
                    <a:pt x="88887" y="770483"/>
                  </a:moveTo>
                  <a:lnTo>
                    <a:pt x="59258" y="770483"/>
                  </a:lnTo>
                  <a:lnTo>
                    <a:pt x="29629" y="770483"/>
                  </a:lnTo>
                  <a:lnTo>
                    <a:pt x="29629" y="800112"/>
                  </a:lnTo>
                  <a:lnTo>
                    <a:pt x="59258" y="800112"/>
                  </a:lnTo>
                  <a:lnTo>
                    <a:pt x="59258" y="859383"/>
                  </a:lnTo>
                  <a:lnTo>
                    <a:pt x="88887" y="859383"/>
                  </a:lnTo>
                  <a:lnTo>
                    <a:pt x="88887" y="770483"/>
                  </a:lnTo>
                  <a:close/>
                </a:path>
                <a:path w="237490" h="978535">
                  <a:moveTo>
                    <a:pt x="88887" y="651941"/>
                  </a:moveTo>
                  <a:lnTo>
                    <a:pt x="59258" y="651941"/>
                  </a:lnTo>
                  <a:lnTo>
                    <a:pt x="59258" y="770470"/>
                  </a:lnTo>
                  <a:lnTo>
                    <a:pt x="88887" y="770470"/>
                  </a:lnTo>
                  <a:lnTo>
                    <a:pt x="88887" y="651941"/>
                  </a:lnTo>
                  <a:close/>
                </a:path>
                <a:path w="237490" h="978535">
                  <a:moveTo>
                    <a:pt x="88887" y="592683"/>
                  </a:moveTo>
                  <a:lnTo>
                    <a:pt x="59258" y="592683"/>
                  </a:lnTo>
                  <a:lnTo>
                    <a:pt x="59258" y="563041"/>
                  </a:lnTo>
                  <a:lnTo>
                    <a:pt x="29629" y="563041"/>
                  </a:lnTo>
                  <a:lnTo>
                    <a:pt x="29629" y="651941"/>
                  </a:lnTo>
                  <a:lnTo>
                    <a:pt x="59258" y="651941"/>
                  </a:lnTo>
                  <a:lnTo>
                    <a:pt x="59258" y="622312"/>
                  </a:lnTo>
                  <a:lnTo>
                    <a:pt x="88887" y="622312"/>
                  </a:lnTo>
                  <a:lnTo>
                    <a:pt x="88887" y="592683"/>
                  </a:lnTo>
                  <a:close/>
                </a:path>
                <a:path w="237490" h="978535">
                  <a:moveTo>
                    <a:pt x="88887" y="533412"/>
                  </a:moveTo>
                  <a:lnTo>
                    <a:pt x="59258" y="533412"/>
                  </a:lnTo>
                  <a:lnTo>
                    <a:pt x="59258" y="563041"/>
                  </a:lnTo>
                  <a:lnTo>
                    <a:pt x="88887" y="563041"/>
                  </a:lnTo>
                  <a:lnTo>
                    <a:pt x="88887" y="533412"/>
                  </a:lnTo>
                  <a:close/>
                </a:path>
                <a:path w="237490" h="978535">
                  <a:moveTo>
                    <a:pt x="88887" y="414870"/>
                  </a:moveTo>
                  <a:lnTo>
                    <a:pt x="59258" y="414870"/>
                  </a:lnTo>
                  <a:lnTo>
                    <a:pt x="59258" y="444500"/>
                  </a:lnTo>
                  <a:lnTo>
                    <a:pt x="88887" y="444500"/>
                  </a:lnTo>
                  <a:lnTo>
                    <a:pt x="88887" y="414870"/>
                  </a:lnTo>
                  <a:close/>
                </a:path>
                <a:path w="237490" h="978535">
                  <a:moveTo>
                    <a:pt x="88887" y="355612"/>
                  </a:moveTo>
                  <a:lnTo>
                    <a:pt x="59258" y="355612"/>
                  </a:lnTo>
                  <a:lnTo>
                    <a:pt x="59258" y="385241"/>
                  </a:lnTo>
                  <a:lnTo>
                    <a:pt x="88887" y="385241"/>
                  </a:lnTo>
                  <a:lnTo>
                    <a:pt x="88887" y="355612"/>
                  </a:lnTo>
                  <a:close/>
                </a:path>
                <a:path w="237490" h="978535">
                  <a:moveTo>
                    <a:pt x="88887" y="296341"/>
                  </a:moveTo>
                  <a:lnTo>
                    <a:pt x="59258" y="296341"/>
                  </a:lnTo>
                  <a:lnTo>
                    <a:pt x="59258" y="325970"/>
                  </a:lnTo>
                  <a:lnTo>
                    <a:pt x="88887" y="325970"/>
                  </a:lnTo>
                  <a:lnTo>
                    <a:pt x="88887" y="296341"/>
                  </a:lnTo>
                  <a:close/>
                </a:path>
                <a:path w="237490" h="978535">
                  <a:moveTo>
                    <a:pt x="88887" y="177812"/>
                  </a:moveTo>
                  <a:lnTo>
                    <a:pt x="59258" y="177812"/>
                  </a:lnTo>
                  <a:lnTo>
                    <a:pt x="59258" y="266700"/>
                  </a:lnTo>
                  <a:lnTo>
                    <a:pt x="29629" y="266700"/>
                  </a:lnTo>
                  <a:lnTo>
                    <a:pt x="29629" y="296329"/>
                  </a:lnTo>
                  <a:lnTo>
                    <a:pt x="59258" y="296329"/>
                  </a:lnTo>
                  <a:lnTo>
                    <a:pt x="59258" y="266712"/>
                  </a:lnTo>
                  <a:lnTo>
                    <a:pt x="88887" y="266712"/>
                  </a:lnTo>
                  <a:lnTo>
                    <a:pt x="88887" y="177812"/>
                  </a:lnTo>
                  <a:close/>
                </a:path>
                <a:path w="237490" h="978535">
                  <a:moveTo>
                    <a:pt x="88887" y="88912"/>
                  </a:moveTo>
                  <a:lnTo>
                    <a:pt x="59258" y="88912"/>
                  </a:lnTo>
                  <a:lnTo>
                    <a:pt x="59258" y="118529"/>
                  </a:lnTo>
                  <a:lnTo>
                    <a:pt x="29629" y="118529"/>
                  </a:lnTo>
                  <a:lnTo>
                    <a:pt x="29629" y="148158"/>
                  </a:lnTo>
                  <a:lnTo>
                    <a:pt x="59258" y="148158"/>
                  </a:lnTo>
                  <a:lnTo>
                    <a:pt x="59258" y="118541"/>
                  </a:lnTo>
                  <a:lnTo>
                    <a:pt x="88887" y="118541"/>
                  </a:lnTo>
                  <a:lnTo>
                    <a:pt x="88887" y="88912"/>
                  </a:lnTo>
                  <a:close/>
                </a:path>
                <a:path w="237490" h="978535">
                  <a:moveTo>
                    <a:pt x="118516" y="918654"/>
                  </a:moveTo>
                  <a:lnTo>
                    <a:pt x="88900" y="918654"/>
                  </a:lnTo>
                  <a:lnTo>
                    <a:pt x="88900" y="977925"/>
                  </a:lnTo>
                  <a:lnTo>
                    <a:pt x="118516" y="977925"/>
                  </a:lnTo>
                  <a:lnTo>
                    <a:pt x="118516" y="918654"/>
                  </a:lnTo>
                  <a:close/>
                </a:path>
                <a:path w="237490" h="978535">
                  <a:moveTo>
                    <a:pt x="118516" y="829754"/>
                  </a:moveTo>
                  <a:lnTo>
                    <a:pt x="88900" y="829754"/>
                  </a:lnTo>
                  <a:lnTo>
                    <a:pt x="88900" y="889025"/>
                  </a:lnTo>
                  <a:lnTo>
                    <a:pt x="118516" y="889025"/>
                  </a:lnTo>
                  <a:lnTo>
                    <a:pt x="118516" y="829754"/>
                  </a:lnTo>
                  <a:close/>
                </a:path>
                <a:path w="237490" h="978535">
                  <a:moveTo>
                    <a:pt x="118516" y="651941"/>
                  </a:moveTo>
                  <a:lnTo>
                    <a:pt x="88900" y="651941"/>
                  </a:lnTo>
                  <a:lnTo>
                    <a:pt x="88900" y="740841"/>
                  </a:lnTo>
                  <a:lnTo>
                    <a:pt x="118516" y="740841"/>
                  </a:lnTo>
                  <a:lnTo>
                    <a:pt x="118516" y="651941"/>
                  </a:lnTo>
                  <a:close/>
                </a:path>
                <a:path w="237490" h="978535">
                  <a:moveTo>
                    <a:pt x="118516" y="533412"/>
                  </a:moveTo>
                  <a:lnTo>
                    <a:pt x="88900" y="533412"/>
                  </a:lnTo>
                  <a:lnTo>
                    <a:pt x="88900" y="592683"/>
                  </a:lnTo>
                  <a:lnTo>
                    <a:pt x="118516" y="592683"/>
                  </a:lnTo>
                  <a:lnTo>
                    <a:pt x="118516" y="533412"/>
                  </a:lnTo>
                  <a:close/>
                </a:path>
                <a:path w="237490" h="978535">
                  <a:moveTo>
                    <a:pt x="118516" y="414870"/>
                  </a:moveTo>
                  <a:lnTo>
                    <a:pt x="88900" y="414870"/>
                  </a:lnTo>
                  <a:lnTo>
                    <a:pt x="88900" y="503770"/>
                  </a:lnTo>
                  <a:lnTo>
                    <a:pt x="118516" y="503770"/>
                  </a:lnTo>
                  <a:lnTo>
                    <a:pt x="118516" y="414870"/>
                  </a:lnTo>
                  <a:close/>
                </a:path>
                <a:path w="237490" h="978535">
                  <a:moveTo>
                    <a:pt x="118516" y="296341"/>
                  </a:moveTo>
                  <a:lnTo>
                    <a:pt x="88900" y="296341"/>
                  </a:lnTo>
                  <a:lnTo>
                    <a:pt x="88900" y="385241"/>
                  </a:lnTo>
                  <a:lnTo>
                    <a:pt x="118516" y="385241"/>
                  </a:lnTo>
                  <a:lnTo>
                    <a:pt x="118516" y="296341"/>
                  </a:lnTo>
                  <a:close/>
                </a:path>
                <a:path w="237490" h="978535">
                  <a:moveTo>
                    <a:pt x="148158" y="918654"/>
                  </a:moveTo>
                  <a:lnTo>
                    <a:pt x="118529" y="918654"/>
                  </a:lnTo>
                  <a:lnTo>
                    <a:pt x="118529" y="948283"/>
                  </a:lnTo>
                  <a:lnTo>
                    <a:pt x="148158" y="948283"/>
                  </a:lnTo>
                  <a:lnTo>
                    <a:pt x="148158" y="918654"/>
                  </a:lnTo>
                  <a:close/>
                </a:path>
                <a:path w="237490" h="978535">
                  <a:moveTo>
                    <a:pt x="148158" y="889012"/>
                  </a:moveTo>
                  <a:lnTo>
                    <a:pt x="118529" y="889012"/>
                  </a:lnTo>
                  <a:lnTo>
                    <a:pt x="118529" y="918641"/>
                  </a:lnTo>
                  <a:lnTo>
                    <a:pt x="148158" y="918641"/>
                  </a:lnTo>
                  <a:lnTo>
                    <a:pt x="148158" y="889012"/>
                  </a:lnTo>
                  <a:close/>
                </a:path>
                <a:path w="237490" h="978535">
                  <a:moveTo>
                    <a:pt x="148158" y="829754"/>
                  </a:moveTo>
                  <a:lnTo>
                    <a:pt x="118529" y="829754"/>
                  </a:lnTo>
                  <a:lnTo>
                    <a:pt x="118529" y="859383"/>
                  </a:lnTo>
                  <a:lnTo>
                    <a:pt x="148158" y="859383"/>
                  </a:lnTo>
                  <a:lnTo>
                    <a:pt x="148158" y="829754"/>
                  </a:lnTo>
                  <a:close/>
                </a:path>
                <a:path w="237490" h="978535">
                  <a:moveTo>
                    <a:pt x="148158" y="770483"/>
                  </a:moveTo>
                  <a:lnTo>
                    <a:pt x="118529" y="770483"/>
                  </a:lnTo>
                  <a:lnTo>
                    <a:pt x="118529" y="800112"/>
                  </a:lnTo>
                  <a:lnTo>
                    <a:pt x="148158" y="800112"/>
                  </a:lnTo>
                  <a:lnTo>
                    <a:pt x="148158" y="770483"/>
                  </a:lnTo>
                  <a:close/>
                </a:path>
                <a:path w="237490" h="978535">
                  <a:moveTo>
                    <a:pt x="148158" y="711212"/>
                  </a:moveTo>
                  <a:lnTo>
                    <a:pt x="118529" y="711212"/>
                  </a:lnTo>
                  <a:lnTo>
                    <a:pt x="118529" y="740841"/>
                  </a:lnTo>
                  <a:lnTo>
                    <a:pt x="148158" y="740841"/>
                  </a:lnTo>
                  <a:lnTo>
                    <a:pt x="148158" y="711212"/>
                  </a:lnTo>
                  <a:close/>
                </a:path>
                <a:path w="237490" h="978535">
                  <a:moveTo>
                    <a:pt x="148158" y="622312"/>
                  </a:moveTo>
                  <a:lnTo>
                    <a:pt x="118529" y="622312"/>
                  </a:lnTo>
                  <a:lnTo>
                    <a:pt x="118529" y="651941"/>
                  </a:lnTo>
                  <a:lnTo>
                    <a:pt x="148158" y="651941"/>
                  </a:lnTo>
                  <a:lnTo>
                    <a:pt x="148158" y="622312"/>
                  </a:lnTo>
                  <a:close/>
                </a:path>
                <a:path w="237490" h="978535">
                  <a:moveTo>
                    <a:pt x="148158" y="503770"/>
                  </a:moveTo>
                  <a:lnTo>
                    <a:pt x="118529" y="503770"/>
                  </a:lnTo>
                  <a:lnTo>
                    <a:pt x="118529" y="533400"/>
                  </a:lnTo>
                  <a:lnTo>
                    <a:pt x="148158" y="533400"/>
                  </a:lnTo>
                  <a:lnTo>
                    <a:pt x="148158" y="503770"/>
                  </a:lnTo>
                  <a:close/>
                </a:path>
                <a:path w="237490" h="978535">
                  <a:moveTo>
                    <a:pt x="148158" y="385241"/>
                  </a:moveTo>
                  <a:lnTo>
                    <a:pt x="118529" y="385241"/>
                  </a:lnTo>
                  <a:lnTo>
                    <a:pt x="118529" y="474141"/>
                  </a:lnTo>
                  <a:lnTo>
                    <a:pt x="148158" y="474141"/>
                  </a:lnTo>
                  <a:lnTo>
                    <a:pt x="148158" y="385241"/>
                  </a:lnTo>
                  <a:close/>
                </a:path>
                <a:path w="237490" h="978535">
                  <a:moveTo>
                    <a:pt x="148158" y="325970"/>
                  </a:moveTo>
                  <a:lnTo>
                    <a:pt x="118529" y="325970"/>
                  </a:lnTo>
                  <a:lnTo>
                    <a:pt x="118529" y="355600"/>
                  </a:lnTo>
                  <a:lnTo>
                    <a:pt x="148158" y="355600"/>
                  </a:lnTo>
                  <a:lnTo>
                    <a:pt x="148158" y="325970"/>
                  </a:lnTo>
                  <a:close/>
                </a:path>
                <a:path w="237490" h="978535">
                  <a:moveTo>
                    <a:pt x="148158" y="237070"/>
                  </a:moveTo>
                  <a:lnTo>
                    <a:pt x="118529" y="237070"/>
                  </a:lnTo>
                  <a:lnTo>
                    <a:pt x="118529" y="296341"/>
                  </a:lnTo>
                  <a:lnTo>
                    <a:pt x="148158" y="296341"/>
                  </a:lnTo>
                  <a:lnTo>
                    <a:pt x="148158" y="237070"/>
                  </a:lnTo>
                  <a:close/>
                </a:path>
                <a:path w="237490" h="978535">
                  <a:moveTo>
                    <a:pt x="148158" y="88912"/>
                  </a:moveTo>
                  <a:lnTo>
                    <a:pt x="118529" y="88912"/>
                  </a:lnTo>
                  <a:lnTo>
                    <a:pt x="118529" y="207441"/>
                  </a:lnTo>
                  <a:lnTo>
                    <a:pt x="148158" y="207441"/>
                  </a:lnTo>
                  <a:lnTo>
                    <a:pt x="148158" y="88912"/>
                  </a:lnTo>
                  <a:close/>
                </a:path>
                <a:path w="237490" h="978535">
                  <a:moveTo>
                    <a:pt x="148158" y="0"/>
                  </a:moveTo>
                  <a:lnTo>
                    <a:pt x="118529" y="0"/>
                  </a:lnTo>
                  <a:lnTo>
                    <a:pt x="118529" y="88900"/>
                  </a:lnTo>
                  <a:lnTo>
                    <a:pt x="148158" y="88900"/>
                  </a:lnTo>
                  <a:lnTo>
                    <a:pt x="148158" y="0"/>
                  </a:lnTo>
                  <a:close/>
                </a:path>
                <a:path w="237490" h="978535">
                  <a:moveTo>
                    <a:pt x="177800" y="948283"/>
                  </a:moveTo>
                  <a:lnTo>
                    <a:pt x="148170" y="948283"/>
                  </a:lnTo>
                  <a:lnTo>
                    <a:pt x="148170" y="977912"/>
                  </a:lnTo>
                  <a:lnTo>
                    <a:pt x="177800" y="977912"/>
                  </a:lnTo>
                  <a:lnTo>
                    <a:pt x="177800" y="948283"/>
                  </a:lnTo>
                  <a:close/>
                </a:path>
                <a:path w="237490" h="978535">
                  <a:moveTo>
                    <a:pt x="177800" y="889012"/>
                  </a:moveTo>
                  <a:lnTo>
                    <a:pt x="148170" y="889012"/>
                  </a:lnTo>
                  <a:lnTo>
                    <a:pt x="148170" y="918641"/>
                  </a:lnTo>
                  <a:lnTo>
                    <a:pt x="177800" y="918641"/>
                  </a:lnTo>
                  <a:lnTo>
                    <a:pt x="177800" y="889012"/>
                  </a:lnTo>
                  <a:close/>
                </a:path>
                <a:path w="237490" h="978535">
                  <a:moveTo>
                    <a:pt x="207416" y="918654"/>
                  </a:moveTo>
                  <a:lnTo>
                    <a:pt x="177800" y="918654"/>
                  </a:lnTo>
                  <a:lnTo>
                    <a:pt x="177800" y="948283"/>
                  </a:lnTo>
                  <a:lnTo>
                    <a:pt x="207416" y="948283"/>
                  </a:lnTo>
                  <a:lnTo>
                    <a:pt x="207416" y="918654"/>
                  </a:lnTo>
                  <a:close/>
                </a:path>
                <a:path w="237490" h="978535">
                  <a:moveTo>
                    <a:pt x="207416" y="711212"/>
                  </a:moveTo>
                  <a:lnTo>
                    <a:pt x="177800" y="711212"/>
                  </a:lnTo>
                  <a:lnTo>
                    <a:pt x="148170" y="711212"/>
                  </a:lnTo>
                  <a:lnTo>
                    <a:pt x="148170" y="740841"/>
                  </a:lnTo>
                  <a:lnTo>
                    <a:pt x="177800" y="740841"/>
                  </a:lnTo>
                  <a:lnTo>
                    <a:pt x="177800" y="770483"/>
                  </a:lnTo>
                  <a:lnTo>
                    <a:pt x="177800" y="829754"/>
                  </a:lnTo>
                  <a:lnTo>
                    <a:pt x="148170" y="829754"/>
                  </a:lnTo>
                  <a:lnTo>
                    <a:pt x="148170" y="859383"/>
                  </a:lnTo>
                  <a:lnTo>
                    <a:pt x="177800" y="859383"/>
                  </a:lnTo>
                  <a:lnTo>
                    <a:pt x="177800" y="889012"/>
                  </a:lnTo>
                  <a:lnTo>
                    <a:pt x="207416" y="889012"/>
                  </a:lnTo>
                  <a:lnTo>
                    <a:pt x="207416" y="770483"/>
                  </a:lnTo>
                  <a:lnTo>
                    <a:pt x="207416" y="711212"/>
                  </a:lnTo>
                  <a:close/>
                </a:path>
                <a:path w="237490" h="978535">
                  <a:moveTo>
                    <a:pt x="207416" y="474141"/>
                  </a:moveTo>
                  <a:lnTo>
                    <a:pt x="177800" y="474141"/>
                  </a:lnTo>
                  <a:lnTo>
                    <a:pt x="177800" y="444512"/>
                  </a:lnTo>
                  <a:lnTo>
                    <a:pt x="148170" y="444512"/>
                  </a:lnTo>
                  <a:lnTo>
                    <a:pt x="148170" y="622312"/>
                  </a:lnTo>
                  <a:lnTo>
                    <a:pt x="177800" y="622312"/>
                  </a:lnTo>
                  <a:lnTo>
                    <a:pt x="207416" y="622312"/>
                  </a:lnTo>
                  <a:lnTo>
                    <a:pt x="207416" y="533412"/>
                  </a:lnTo>
                  <a:lnTo>
                    <a:pt x="177800" y="533412"/>
                  </a:lnTo>
                  <a:lnTo>
                    <a:pt x="177800" y="503770"/>
                  </a:lnTo>
                  <a:lnTo>
                    <a:pt x="207416" y="503770"/>
                  </a:lnTo>
                  <a:lnTo>
                    <a:pt x="207416" y="474141"/>
                  </a:lnTo>
                  <a:close/>
                </a:path>
                <a:path w="237490" h="978535">
                  <a:moveTo>
                    <a:pt x="207416" y="296341"/>
                  </a:moveTo>
                  <a:lnTo>
                    <a:pt x="177800" y="296341"/>
                  </a:lnTo>
                  <a:lnTo>
                    <a:pt x="177800" y="355612"/>
                  </a:lnTo>
                  <a:lnTo>
                    <a:pt x="148170" y="355612"/>
                  </a:lnTo>
                  <a:lnTo>
                    <a:pt x="148170" y="385241"/>
                  </a:lnTo>
                  <a:lnTo>
                    <a:pt x="177800" y="385241"/>
                  </a:lnTo>
                  <a:lnTo>
                    <a:pt x="207416" y="385241"/>
                  </a:lnTo>
                  <a:lnTo>
                    <a:pt x="207416" y="296341"/>
                  </a:lnTo>
                  <a:close/>
                </a:path>
                <a:path w="237490" h="978535">
                  <a:moveTo>
                    <a:pt x="207416" y="237070"/>
                  </a:moveTo>
                  <a:lnTo>
                    <a:pt x="177800" y="237070"/>
                  </a:lnTo>
                  <a:lnTo>
                    <a:pt x="148170" y="237070"/>
                  </a:lnTo>
                  <a:lnTo>
                    <a:pt x="148170" y="296341"/>
                  </a:lnTo>
                  <a:lnTo>
                    <a:pt x="177800" y="296341"/>
                  </a:lnTo>
                  <a:lnTo>
                    <a:pt x="177800" y="266700"/>
                  </a:lnTo>
                  <a:lnTo>
                    <a:pt x="207416" y="266700"/>
                  </a:lnTo>
                  <a:lnTo>
                    <a:pt x="207416" y="237070"/>
                  </a:lnTo>
                  <a:close/>
                </a:path>
                <a:path w="237490" h="978535">
                  <a:moveTo>
                    <a:pt x="207416" y="177812"/>
                  </a:moveTo>
                  <a:lnTo>
                    <a:pt x="177800" y="177812"/>
                  </a:lnTo>
                  <a:lnTo>
                    <a:pt x="148170" y="177812"/>
                  </a:lnTo>
                  <a:lnTo>
                    <a:pt x="148170" y="207441"/>
                  </a:lnTo>
                  <a:lnTo>
                    <a:pt x="177800" y="207441"/>
                  </a:lnTo>
                  <a:lnTo>
                    <a:pt x="207416" y="207441"/>
                  </a:lnTo>
                  <a:lnTo>
                    <a:pt x="207416" y="177812"/>
                  </a:lnTo>
                  <a:close/>
                </a:path>
                <a:path w="237490" h="978535">
                  <a:moveTo>
                    <a:pt x="207416" y="88912"/>
                  </a:moveTo>
                  <a:lnTo>
                    <a:pt x="177800" y="88912"/>
                  </a:lnTo>
                  <a:lnTo>
                    <a:pt x="177800" y="148183"/>
                  </a:lnTo>
                  <a:lnTo>
                    <a:pt x="207416" y="148183"/>
                  </a:lnTo>
                  <a:lnTo>
                    <a:pt x="207416" y="88912"/>
                  </a:lnTo>
                  <a:close/>
                </a:path>
                <a:path w="237490" h="978535">
                  <a:moveTo>
                    <a:pt x="207416" y="59270"/>
                  </a:moveTo>
                  <a:lnTo>
                    <a:pt x="177800" y="59270"/>
                  </a:lnTo>
                  <a:lnTo>
                    <a:pt x="177800" y="88900"/>
                  </a:lnTo>
                  <a:lnTo>
                    <a:pt x="207416" y="88900"/>
                  </a:lnTo>
                  <a:lnTo>
                    <a:pt x="207416" y="59270"/>
                  </a:lnTo>
                  <a:close/>
                </a:path>
                <a:path w="237490" h="978535">
                  <a:moveTo>
                    <a:pt x="207416" y="0"/>
                  </a:moveTo>
                  <a:lnTo>
                    <a:pt x="177800" y="0"/>
                  </a:lnTo>
                  <a:lnTo>
                    <a:pt x="148170" y="0"/>
                  </a:lnTo>
                  <a:lnTo>
                    <a:pt x="148170" y="29629"/>
                  </a:lnTo>
                  <a:lnTo>
                    <a:pt x="177800" y="29629"/>
                  </a:lnTo>
                  <a:lnTo>
                    <a:pt x="207416" y="29629"/>
                  </a:lnTo>
                  <a:lnTo>
                    <a:pt x="207416" y="0"/>
                  </a:lnTo>
                  <a:close/>
                </a:path>
                <a:path w="237490" h="978535">
                  <a:moveTo>
                    <a:pt x="237058" y="325970"/>
                  </a:moveTo>
                  <a:lnTo>
                    <a:pt x="207429" y="325970"/>
                  </a:lnTo>
                  <a:lnTo>
                    <a:pt x="207429" y="385241"/>
                  </a:lnTo>
                  <a:lnTo>
                    <a:pt x="237058" y="385241"/>
                  </a:lnTo>
                  <a:lnTo>
                    <a:pt x="237058" y="325970"/>
                  </a:lnTo>
                  <a:close/>
                </a:path>
                <a:path w="237490" h="978535">
                  <a:moveTo>
                    <a:pt x="237058" y="237070"/>
                  </a:moveTo>
                  <a:lnTo>
                    <a:pt x="207429" y="237070"/>
                  </a:lnTo>
                  <a:lnTo>
                    <a:pt x="207429" y="296341"/>
                  </a:lnTo>
                  <a:lnTo>
                    <a:pt x="237058" y="296341"/>
                  </a:lnTo>
                  <a:lnTo>
                    <a:pt x="237058" y="237070"/>
                  </a:lnTo>
                  <a:close/>
                </a:path>
                <a:path w="237490" h="978535">
                  <a:moveTo>
                    <a:pt x="237058" y="177812"/>
                  </a:moveTo>
                  <a:lnTo>
                    <a:pt x="207429" y="177812"/>
                  </a:lnTo>
                  <a:lnTo>
                    <a:pt x="207429" y="207441"/>
                  </a:lnTo>
                  <a:lnTo>
                    <a:pt x="237058" y="207441"/>
                  </a:lnTo>
                  <a:lnTo>
                    <a:pt x="237058" y="177812"/>
                  </a:lnTo>
                  <a:close/>
                </a:path>
                <a:path w="237490" h="978535">
                  <a:moveTo>
                    <a:pt x="237058" y="88912"/>
                  </a:moveTo>
                  <a:lnTo>
                    <a:pt x="207429" y="88912"/>
                  </a:lnTo>
                  <a:lnTo>
                    <a:pt x="207429" y="148183"/>
                  </a:lnTo>
                  <a:lnTo>
                    <a:pt x="237058" y="148183"/>
                  </a:lnTo>
                  <a:lnTo>
                    <a:pt x="237058" y="88912"/>
                  </a:lnTo>
                  <a:close/>
                </a:path>
                <a:path w="237490" h="978535">
                  <a:moveTo>
                    <a:pt x="237058" y="59270"/>
                  </a:moveTo>
                  <a:lnTo>
                    <a:pt x="207429" y="59270"/>
                  </a:lnTo>
                  <a:lnTo>
                    <a:pt x="207429" y="88900"/>
                  </a:lnTo>
                  <a:lnTo>
                    <a:pt x="237058" y="88900"/>
                  </a:lnTo>
                  <a:lnTo>
                    <a:pt x="237058" y="59270"/>
                  </a:lnTo>
                  <a:close/>
                </a:path>
                <a:path w="237490" h="978535">
                  <a:moveTo>
                    <a:pt x="237058" y="0"/>
                  </a:moveTo>
                  <a:lnTo>
                    <a:pt x="207429" y="0"/>
                  </a:lnTo>
                  <a:lnTo>
                    <a:pt x="207429" y="29629"/>
                  </a:lnTo>
                  <a:lnTo>
                    <a:pt x="237058" y="29629"/>
                  </a:lnTo>
                  <a:lnTo>
                    <a:pt x="2370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83421" y="4978539"/>
              <a:ext cx="118745" cy="978535"/>
            </a:xfrm>
            <a:custGeom>
              <a:avLst/>
              <a:gdLst/>
              <a:ahLst/>
              <a:cxnLst/>
              <a:rect l="l" t="t" r="r" b="b"/>
              <a:pathLst>
                <a:path w="118745" h="978535">
                  <a:moveTo>
                    <a:pt x="29629" y="918654"/>
                  </a:moveTo>
                  <a:lnTo>
                    <a:pt x="0" y="918654"/>
                  </a:lnTo>
                  <a:lnTo>
                    <a:pt x="0" y="977925"/>
                  </a:lnTo>
                  <a:lnTo>
                    <a:pt x="29629" y="977925"/>
                  </a:lnTo>
                  <a:lnTo>
                    <a:pt x="29629" y="918654"/>
                  </a:lnTo>
                  <a:close/>
                </a:path>
                <a:path w="118745" h="978535">
                  <a:moveTo>
                    <a:pt x="29629" y="800112"/>
                  </a:moveTo>
                  <a:lnTo>
                    <a:pt x="0" y="800112"/>
                  </a:lnTo>
                  <a:lnTo>
                    <a:pt x="0" y="918641"/>
                  </a:lnTo>
                  <a:lnTo>
                    <a:pt x="29629" y="918641"/>
                  </a:lnTo>
                  <a:lnTo>
                    <a:pt x="29629" y="800112"/>
                  </a:lnTo>
                  <a:close/>
                </a:path>
                <a:path w="118745" h="978535">
                  <a:moveTo>
                    <a:pt x="29629" y="681583"/>
                  </a:moveTo>
                  <a:lnTo>
                    <a:pt x="0" y="681583"/>
                  </a:lnTo>
                  <a:lnTo>
                    <a:pt x="0" y="711212"/>
                  </a:lnTo>
                  <a:lnTo>
                    <a:pt x="29629" y="711212"/>
                  </a:lnTo>
                  <a:lnTo>
                    <a:pt x="29629" y="681583"/>
                  </a:lnTo>
                  <a:close/>
                </a:path>
                <a:path w="118745" h="978535">
                  <a:moveTo>
                    <a:pt x="29629" y="563041"/>
                  </a:moveTo>
                  <a:lnTo>
                    <a:pt x="0" y="563041"/>
                  </a:lnTo>
                  <a:lnTo>
                    <a:pt x="0" y="651941"/>
                  </a:lnTo>
                  <a:lnTo>
                    <a:pt x="29629" y="651941"/>
                  </a:lnTo>
                  <a:lnTo>
                    <a:pt x="29629" y="563041"/>
                  </a:lnTo>
                  <a:close/>
                </a:path>
                <a:path w="118745" h="978535">
                  <a:moveTo>
                    <a:pt x="29629" y="503770"/>
                  </a:moveTo>
                  <a:lnTo>
                    <a:pt x="0" y="503770"/>
                  </a:lnTo>
                  <a:lnTo>
                    <a:pt x="0" y="533400"/>
                  </a:lnTo>
                  <a:lnTo>
                    <a:pt x="29629" y="533400"/>
                  </a:lnTo>
                  <a:lnTo>
                    <a:pt x="29629" y="503770"/>
                  </a:lnTo>
                  <a:close/>
                </a:path>
                <a:path w="118745" h="978535">
                  <a:moveTo>
                    <a:pt x="29629" y="414870"/>
                  </a:moveTo>
                  <a:lnTo>
                    <a:pt x="0" y="414870"/>
                  </a:lnTo>
                  <a:lnTo>
                    <a:pt x="0" y="474141"/>
                  </a:lnTo>
                  <a:lnTo>
                    <a:pt x="29629" y="474141"/>
                  </a:lnTo>
                  <a:lnTo>
                    <a:pt x="29629" y="414870"/>
                  </a:lnTo>
                  <a:close/>
                </a:path>
                <a:path w="118745" h="978535">
                  <a:moveTo>
                    <a:pt x="29629" y="325970"/>
                  </a:moveTo>
                  <a:lnTo>
                    <a:pt x="0" y="325970"/>
                  </a:lnTo>
                  <a:lnTo>
                    <a:pt x="0" y="385241"/>
                  </a:lnTo>
                  <a:lnTo>
                    <a:pt x="29629" y="385241"/>
                  </a:lnTo>
                  <a:lnTo>
                    <a:pt x="29629" y="325970"/>
                  </a:lnTo>
                  <a:close/>
                </a:path>
                <a:path w="118745" h="978535">
                  <a:moveTo>
                    <a:pt x="59270" y="918654"/>
                  </a:moveTo>
                  <a:lnTo>
                    <a:pt x="29641" y="918654"/>
                  </a:lnTo>
                  <a:lnTo>
                    <a:pt x="29641" y="948283"/>
                  </a:lnTo>
                  <a:lnTo>
                    <a:pt x="59270" y="948283"/>
                  </a:lnTo>
                  <a:lnTo>
                    <a:pt x="59270" y="918654"/>
                  </a:lnTo>
                  <a:close/>
                </a:path>
                <a:path w="118745" h="978535">
                  <a:moveTo>
                    <a:pt x="59270" y="740854"/>
                  </a:moveTo>
                  <a:lnTo>
                    <a:pt x="29641" y="740854"/>
                  </a:lnTo>
                  <a:lnTo>
                    <a:pt x="29641" y="770483"/>
                  </a:lnTo>
                  <a:lnTo>
                    <a:pt x="29641" y="829754"/>
                  </a:lnTo>
                  <a:lnTo>
                    <a:pt x="59270" y="829754"/>
                  </a:lnTo>
                  <a:lnTo>
                    <a:pt x="59270" y="770483"/>
                  </a:lnTo>
                  <a:lnTo>
                    <a:pt x="59270" y="740854"/>
                  </a:lnTo>
                  <a:close/>
                </a:path>
                <a:path w="118745" h="978535">
                  <a:moveTo>
                    <a:pt x="59270" y="88912"/>
                  </a:moveTo>
                  <a:lnTo>
                    <a:pt x="29641" y="88912"/>
                  </a:lnTo>
                  <a:lnTo>
                    <a:pt x="29641" y="148183"/>
                  </a:lnTo>
                  <a:lnTo>
                    <a:pt x="59270" y="148183"/>
                  </a:lnTo>
                  <a:lnTo>
                    <a:pt x="59270" y="88912"/>
                  </a:lnTo>
                  <a:close/>
                </a:path>
                <a:path w="118745" h="978535">
                  <a:moveTo>
                    <a:pt x="59270" y="59270"/>
                  </a:moveTo>
                  <a:lnTo>
                    <a:pt x="29641" y="59270"/>
                  </a:lnTo>
                  <a:lnTo>
                    <a:pt x="29641" y="88900"/>
                  </a:lnTo>
                  <a:lnTo>
                    <a:pt x="59270" y="88900"/>
                  </a:lnTo>
                  <a:lnTo>
                    <a:pt x="59270" y="59270"/>
                  </a:lnTo>
                  <a:close/>
                </a:path>
                <a:path w="118745" h="978535">
                  <a:moveTo>
                    <a:pt x="88887" y="948283"/>
                  </a:moveTo>
                  <a:lnTo>
                    <a:pt x="59270" y="948283"/>
                  </a:lnTo>
                  <a:lnTo>
                    <a:pt x="59270" y="977912"/>
                  </a:lnTo>
                  <a:lnTo>
                    <a:pt x="88887" y="977912"/>
                  </a:lnTo>
                  <a:lnTo>
                    <a:pt x="88887" y="948283"/>
                  </a:lnTo>
                  <a:close/>
                </a:path>
                <a:path w="118745" h="978535">
                  <a:moveTo>
                    <a:pt x="88887" y="859383"/>
                  </a:moveTo>
                  <a:lnTo>
                    <a:pt x="59270" y="859383"/>
                  </a:lnTo>
                  <a:lnTo>
                    <a:pt x="29641" y="859383"/>
                  </a:lnTo>
                  <a:lnTo>
                    <a:pt x="29641" y="889012"/>
                  </a:lnTo>
                  <a:lnTo>
                    <a:pt x="59270" y="889012"/>
                  </a:lnTo>
                  <a:lnTo>
                    <a:pt x="88887" y="889012"/>
                  </a:lnTo>
                  <a:lnTo>
                    <a:pt x="88887" y="859383"/>
                  </a:lnTo>
                  <a:close/>
                </a:path>
                <a:path w="118745" h="978535">
                  <a:moveTo>
                    <a:pt x="88887" y="651941"/>
                  </a:moveTo>
                  <a:lnTo>
                    <a:pt x="59270" y="651941"/>
                  </a:lnTo>
                  <a:lnTo>
                    <a:pt x="59270" y="681583"/>
                  </a:lnTo>
                  <a:lnTo>
                    <a:pt x="29641" y="681583"/>
                  </a:lnTo>
                  <a:lnTo>
                    <a:pt x="29641" y="711212"/>
                  </a:lnTo>
                  <a:lnTo>
                    <a:pt x="59270" y="711212"/>
                  </a:lnTo>
                  <a:lnTo>
                    <a:pt x="88887" y="711212"/>
                  </a:lnTo>
                  <a:lnTo>
                    <a:pt x="88887" y="651941"/>
                  </a:lnTo>
                  <a:close/>
                </a:path>
                <a:path w="118745" h="978535">
                  <a:moveTo>
                    <a:pt x="88887" y="533412"/>
                  </a:moveTo>
                  <a:lnTo>
                    <a:pt x="59270" y="533412"/>
                  </a:lnTo>
                  <a:lnTo>
                    <a:pt x="59270" y="503770"/>
                  </a:lnTo>
                  <a:lnTo>
                    <a:pt x="29641" y="503770"/>
                  </a:lnTo>
                  <a:lnTo>
                    <a:pt x="29641" y="592670"/>
                  </a:lnTo>
                  <a:lnTo>
                    <a:pt x="59270" y="592670"/>
                  </a:lnTo>
                  <a:lnTo>
                    <a:pt x="59270" y="622312"/>
                  </a:lnTo>
                  <a:lnTo>
                    <a:pt x="88887" y="622312"/>
                  </a:lnTo>
                  <a:lnTo>
                    <a:pt x="88887" y="533412"/>
                  </a:lnTo>
                  <a:close/>
                </a:path>
                <a:path w="118745" h="978535">
                  <a:moveTo>
                    <a:pt x="88887" y="355612"/>
                  </a:moveTo>
                  <a:lnTo>
                    <a:pt x="59270" y="355612"/>
                  </a:lnTo>
                  <a:lnTo>
                    <a:pt x="59270" y="385241"/>
                  </a:lnTo>
                  <a:lnTo>
                    <a:pt x="29641" y="385241"/>
                  </a:lnTo>
                  <a:lnTo>
                    <a:pt x="29641" y="474141"/>
                  </a:lnTo>
                  <a:lnTo>
                    <a:pt x="59270" y="474141"/>
                  </a:lnTo>
                  <a:lnTo>
                    <a:pt x="59270" y="444512"/>
                  </a:lnTo>
                  <a:lnTo>
                    <a:pt x="88887" y="444512"/>
                  </a:lnTo>
                  <a:lnTo>
                    <a:pt x="88887" y="355612"/>
                  </a:lnTo>
                  <a:close/>
                </a:path>
                <a:path w="118745" h="978535">
                  <a:moveTo>
                    <a:pt x="88887" y="296341"/>
                  </a:moveTo>
                  <a:lnTo>
                    <a:pt x="59270" y="296341"/>
                  </a:lnTo>
                  <a:lnTo>
                    <a:pt x="59270" y="237070"/>
                  </a:lnTo>
                  <a:lnTo>
                    <a:pt x="29641" y="237070"/>
                  </a:lnTo>
                  <a:lnTo>
                    <a:pt x="29641" y="355600"/>
                  </a:lnTo>
                  <a:lnTo>
                    <a:pt x="59270" y="355600"/>
                  </a:lnTo>
                  <a:lnTo>
                    <a:pt x="59270" y="325970"/>
                  </a:lnTo>
                  <a:lnTo>
                    <a:pt x="88887" y="325970"/>
                  </a:lnTo>
                  <a:lnTo>
                    <a:pt x="88887" y="296341"/>
                  </a:lnTo>
                  <a:close/>
                </a:path>
                <a:path w="118745" h="978535">
                  <a:moveTo>
                    <a:pt x="88887" y="177812"/>
                  </a:moveTo>
                  <a:lnTo>
                    <a:pt x="59270" y="177812"/>
                  </a:lnTo>
                  <a:lnTo>
                    <a:pt x="29641" y="177812"/>
                  </a:lnTo>
                  <a:lnTo>
                    <a:pt x="29641" y="207441"/>
                  </a:lnTo>
                  <a:lnTo>
                    <a:pt x="59270" y="207441"/>
                  </a:lnTo>
                  <a:lnTo>
                    <a:pt x="88887" y="207441"/>
                  </a:lnTo>
                  <a:lnTo>
                    <a:pt x="88887" y="177812"/>
                  </a:lnTo>
                  <a:close/>
                </a:path>
                <a:path w="118745" h="978535">
                  <a:moveTo>
                    <a:pt x="88887" y="0"/>
                  </a:moveTo>
                  <a:lnTo>
                    <a:pt x="59270" y="0"/>
                  </a:lnTo>
                  <a:lnTo>
                    <a:pt x="29641" y="0"/>
                  </a:lnTo>
                  <a:lnTo>
                    <a:pt x="29641" y="29629"/>
                  </a:lnTo>
                  <a:lnTo>
                    <a:pt x="59270" y="29629"/>
                  </a:lnTo>
                  <a:lnTo>
                    <a:pt x="88887" y="29629"/>
                  </a:lnTo>
                  <a:lnTo>
                    <a:pt x="88887" y="0"/>
                  </a:lnTo>
                  <a:close/>
                </a:path>
                <a:path w="118745" h="978535">
                  <a:moveTo>
                    <a:pt x="118529" y="800112"/>
                  </a:moveTo>
                  <a:lnTo>
                    <a:pt x="88900" y="800112"/>
                  </a:lnTo>
                  <a:lnTo>
                    <a:pt x="88900" y="889012"/>
                  </a:lnTo>
                  <a:lnTo>
                    <a:pt x="118529" y="889012"/>
                  </a:lnTo>
                  <a:lnTo>
                    <a:pt x="118529" y="800112"/>
                  </a:lnTo>
                  <a:close/>
                </a:path>
                <a:path w="118745" h="978535">
                  <a:moveTo>
                    <a:pt x="118529" y="681583"/>
                  </a:moveTo>
                  <a:lnTo>
                    <a:pt x="88900" y="681583"/>
                  </a:lnTo>
                  <a:lnTo>
                    <a:pt x="88900" y="770483"/>
                  </a:lnTo>
                  <a:lnTo>
                    <a:pt x="118529" y="770483"/>
                  </a:lnTo>
                  <a:lnTo>
                    <a:pt x="118529" y="681583"/>
                  </a:lnTo>
                  <a:close/>
                </a:path>
                <a:path w="118745" h="978535">
                  <a:moveTo>
                    <a:pt x="118529" y="563041"/>
                  </a:moveTo>
                  <a:lnTo>
                    <a:pt x="88900" y="563041"/>
                  </a:lnTo>
                  <a:lnTo>
                    <a:pt x="88900" y="651941"/>
                  </a:lnTo>
                  <a:lnTo>
                    <a:pt x="118529" y="651941"/>
                  </a:lnTo>
                  <a:lnTo>
                    <a:pt x="118529" y="563041"/>
                  </a:lnTo>
                  <a:close/>
                </a:path>
                <a:path w="118745" h="978535">
                  <a:moveTo>
                    <a:pt x="118529" y="474141"/>
                  </a:moveTo>
                  <a:lnTo>
                    <a:pt x="88900" y="474141"/>
                  </a:lnTo>
                  <a:lnTo>
                    <a:pt x="88900" y="533412"/>
                  </a:lnTo>
                  <a:lnTo>
                    <a:pt x="118529" y="533412"/>
                  </a:lnTo>
                  <a:lnTo>
                    <a:pt x="118529" y="474141"/>
                  </a:lnTo>
                  <a:close/>
                </a:path>
                <a:path w="118745" h="978535">
                  <a:moveTo>
                    <a:pt x="118529" y="355612"/>
                  </a:moveTo>
                  <a:lnTo>
                    <a:pt x="88900" y="355612"/>
                  </a:lnTo>
                  <a:lnTo>
                    <a:pt x="88900" y="414883"/>
                  </a:lnTo>
                  <a:lnTo>
                    <a:pt x="118529" y="414883"/>
                  </a:lnTo>
                  <a:lnTo>
                    <a:pt x="118529" y="355612"/>
                  </a:lnTo>
                  <a:close/>
                </a:path>
                <a:path w="118745" h="978535">
                  <a:moveTo>
                    <a:pt x="118529" y="266700"/>
                  </a:moveTo>
                  <a:lnTo>
                    <a:pt x="88900" y="266700"/>
                  </a:lnTo>
                  <a:lnTo>
                    <a:pt x="88900" y="296329"/>
                  </a:lnTo>
                  <a:lnTo>
                    <a:pt x="118529" y="296329"/>
                  </a:lnTo>
                  <a:lnTo>
                    <a:pt x="118529" y="266700"/>
                  </a:lnTo>
                  <a:close/>
                </a:path>
                <a:path w="118745" h="978535">
                  <a:moveTo>
                    <a:pt x="118529" y="88912"/>
                  </a:moveTo>
                  <a:lnTo>
                    <a:pt x="88900" y="88912"/>
                  </a:lnTo>
                  <a:lnTo>
                    <a:pt x="88900" y="207441"/>
                  </a:lnTo>
                  <a:lnTo>
                    <a:pt x="118529" y="207441"/>
                  </a:lnTo>
                  <a:lnTo>
                    <a:pt x="118529" y="88912"/>
                  </a:lnTo>
                  <a:close/>
                </a:path>
                <a:path w="118745" h="978535">
                  <a:moveTo>
                    <a:pt x="118529" y="0"/>
                  </a:moveTo>
                  <a:lnTo>
                    <a:pt x="88900" y="0"/>
                  </a:lnTo>
                  <a:lnTo>
                    <a:pt x="88900" y="88900"/>
                  </a:lnTo>
                  <a:lnTo>
                    <a:pt x="118529" y="88900"/>
                  </a:lnTo>
                  <a:lnTo>
                    <a:pt x="11852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6531013"/>
              <a:ext cx="12192000" cy="327025"/>
            </a:xfrm>
            <a:custGeom>
              <a:avLst/>
              <a:gdLst/>
              <a:ahLst/>
              <a:cxnLst/>
              <a:rect l="l" t="t" r="r" b="b"/>
              <a:pathLst>
                <a:path w="12192000" h="327025">
                  <a:moveTo>
                    <a:pt x="12192000" y="128981"/>
                  </a:moveTo>
                  <a:lnTo>
                    <a:pt x="1070686" y="128981"/>
                  </a:lnTo>
                  <a:lnTo>
                    <a:pt x="1070991" y="127495"/>
                  </a:lnTo>
                  <a:lnTo>
                    <a:pt x="1060970" y="77863"/>
                  </a:lnTo>
                  <a:lnTo>
                    <a:pt x="1033640" y="37338"/>
                  </a:lnTo>
                  <a:lnTo>
                    <a:pt x="993114" y="10007"/>
                  </a:lnTo>
                  <a:lnTo>
                    <a:pt x="943495" y="0"/>
                  </a:lnTo>
                  <a:lnTo>
                    <a:pt x="893864" y="10007"/>
                  </a:lnTo>
                  <a:lnTo>
                    <a:pt x="853325" y="37338"/>
                  </a:lnTo>
                  <a:lnTo>
                    <a:pt x="826008" y="77863"/>
                  </a:lnTo>
                  <a:lnTo>
                    <a:pt x="815987" y="127495"/>
                  </a:lnTo>
                  <a:lnTo>
                    <a:pt x="816279" y="128981"/>
                  </a:lnTo>
                  <a:lnTo>
                    <a:pt x="0" y="128981"/>
                  </a:lnTo>
                  <a:lnTo>
                    <a:pt x="0" y="326986"/>
                  </a:lnTo>
                  <a:lnTo>
                    <a:pt x="12192000" y="326986"/>
                  </a:lnTo>
                  <a:lnTo>
                    <a:pt x="12192000" y="128981"/>
                  </a:lnTo>
                  <a:close/>
                </a:path>
              </a:pathLst>
            </a:custGeom>
            <a:solidFill>
              <a:srgbClr val="4A3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395300" y="5042150"/>
            <a:ext cx="1581150" cy="808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sz="1000" b="1">
                <a:solidFill>
                  <a:srgbClr val="FDB848"/>
                </a:solidFill>
                <a:latin typeface="Neogrotesk Pro Bold"/>
                <a:cs typeface="Neogrotesk Pro Bold"/>
              </a:rPr>
              <a:t>Kitea</a:t>
            </a:r>
            <a:r>
              <a:rPr sz="1000" b="1" spc="-20">
                <a:solidFill>
                  <a:srgbClr val="FDB848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FDB848"/>
                </a:solidFill>
                <a:latin typeface="Neogrotesk Pro Bold"/>
                <a:cs typeface="Neogrotesk Pro Bold"/>
              </a:rPr>
              <a:t>ai</a:t>
            </a:r>
            <a:r>
              <a:rPr sz="1000" b="1" spc="-15">
                <a:solidFill>
                  <a:srgbClr val="FDB848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FDB848"/>
                </a:solidFill>
                <a:latin typeface="Neogrotesk Pro Bold"/>
                <a:cs typeface="Neogrotesk Pro Bold"/>
              </a:rPr>
              <a:t>tēnei</a:t>
            </a:r>
            <a:r>
              <a:rPr sz="1000" b="1" spc="-15">
                <a:solidFill>
                  <a:srgbClr val="FDB848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FDB848"/>
                </a:solidFill>
                <a:latin typeface="Neogrotesk Pro Bold"/>
                <a:cs typeface="Neogrotesk Pro Bold"/>
              </a:rPr>
              <a:t>puka</a:t>
            </a:r>
            <a:r>
              <a:rPr sz="1000" b="1" spc="-15">
                <a:solidFill>
                  <a:srgbClr val="FDB848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FDB848"/>
                </a:solidFill>
                <a:latin typeface="Neogrotesk Pro Bold"/>
                <a:cs typeface="Neogrotesk Pro Bold"/>
              </a:rPr>
              <a:t>me</a:t>
            </a:r>
            <a:r>
              <a:rPr sz="1000" b="1" spc="-20">
                <a:solidFill>
                  <a:srgbClr val="FDB848"/>
                </a:solidFill>
                <a:latin typeface="Neogrotesk Pro Bold"/>
                <a:cs typeface="Neogrotesk Pro Bold"/>
              </a:rPr>
              <a:t> </a:t>
            </a:r>
            <a:r>
              <a:rPr sz="1000" b="1" spc="-25">
                <a:solidFill>
                  <a:srgbClr val="FDB848"/>
                </a:solidFill>
                <a:latin typeface="Neogrotesk Pro Bold"/>
                <a:cs typeface="Neogrotesk Pro Bold"/>
              </a:rPr>
              <a:t>ngā</a:t>
            </a:r>
            <a:r>
              <a:rPr sz="1000" b="1">
                <a:solidFill>
                  <a:srgbClr val="FDB848"/>
                </a:solidFill>
                <a:latin typeface="Neogrotesk Pro Bold"/>
                <a:cs typeface="Neogrotesk Pro Bold"/>
              </a:rPr>
              <a:t> oro</a:t>
            </a:r>
            <a:r>
              <a:rPr sz="1000" b="1" spc="-10">
                <a:solidFill>
                  <a:srgbClr val="FDB848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FDB848"/>
                </a:solidFill>
                <a:latin typeface="Neogrotesk Pro Bold"/>
                <a:cs typeface="Neogrotesk Pro Bold"/>
              </a:rPr>
              <a:t>taunaki</a:t>
            </a:r>
            <a:r>
              <a:rPr sz="1000" b="1" spc="-5">
                <a:solidFill>
                  <a:srgbClr val="FDB848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FDB848"/>
                </a:solidFill>
                <a:latin typeface="Neogrotesk Pro Bold"/>
                <a:cs typeface="Neogrotesk Pro Bold"/>
              </a:rPr>
              <a:t>ki</a:t>
            </a:r>
            <a:r>
              <a:rPr sz="1000" b="1" spc="-10">
                <a:solidFill>
                  <a:srgbClr val="FDB848"/>
                </a:solidFill>
                <a:latin typeface="Neogrotesk Pro Bold"/>
                <a:cs typeface="Neogrotesk Pro Bold"/>
              </a:rPr>
              <a:t> konei</a:t>
            </a:r>
            <a:endParaRPr sz="1000">
              <a:latin typeface="Neogrotesk Pro Bold"/>
              <a:cs typeface="Neogrotesk Pro Bold"/>
            </a:endParaRPr>
          </a:p>
          <a:p>
            <a:pPr marL="12700" marR="62230">
              <a:lnSpc>
                <a:spcPct val="116700"/>
              </a:lnSpc>
              <a:spcBef>
                <a:spcPts val="565"/>
              </a:spcBef>
            </a:pPr>
            <a:r>
              <a:rPr sz="1000">
                <a:solidFill>
                  <a:srgbClr val="FDB848"/>
                </a:solidFill>
                <a:latin typeface="Neogrotesk Pro"/>
                <a:cs typeface="Neogrotesk Pro"/>
              </a:rPr>
              <a:t>This</a:t>
            </a:r>
            <a:r>
              <a:rPr sz="1000" spc="-10">
                <a:solidFill>
                  <a:srgbClr val="FDB848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FDB848"/>
                </a:solidFill>
                <a:latin typeface="Neogrotesk Pro"/>
                <a:cs typeface="Neogrotesk Pro"/>
              </a:rPr>
              <a:t>book</a:t>
            </a:r>
            <a:r>
              <a:rPr sz="1000" spc="-25">
                <a:solidFill>
                  <a:srgbClr val="FDB848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FDB848"/>
                </a:solidFill>
                <a:latin typeface="Neogrotesk Pro"/>
                <a:cs typeface="Neogrotesk Pro"/>
              </a:rPr>
              <a:t>and</a:t>
            </a:r>
            <a:r>
              <a:rPr sz="1000" spc="-10">
                <a:solidFill>
                  <a:srgbClr val="FDB848"/>
                </a:solidFill>
                <a:latin typeface="Neogrotesk Pro"/>
                <a:cs typeface="Neogrotesk Pro"/>
              </a:rPr>
              <a:t> supporting </a:t>
            </a:r>
            <a:r>
              <a:rPr sz="1000">
                <a:solidFill>
                  <a:srgbClr val="FDB848"/>
                </a:solidFill>
                <a:latin typeface="Neogrotesk Pro"/>
                <a:cs typeface="Neogrotesk Pro"/>
              </a:rPr>
              <a:t>audio</a:t>
            </a:r>
            <a:r>
              <a:rPr sz="1000" spc="-10">
                <a:solidFill>
                  <a:srgbClr val="FDB848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FDB848"/>
                </a:solidFill>
                <a:latin typeface="Neogrotesk Pro"/>
                <a:cs typeface="Neogrotesk Pro"/>
              </a:rPr>
              <a:t>can</a:t>
            </a:r>
            <a:r>
              <a:rPr sz="1000" spc="-10">
                <a:solidFill>
                  <a:srgbClr val="FDB848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FDB848"/>
                </a:solidFill>
                <a:latin typeface="Neogrotesk Pro"/>
                <a:cs typeface="Neogrotesk Pro"/>
              </a:rPr>
              <a:t>be</a:t>
            </a:r>
            <a:r>
              <a:rPr sz="1000" spc="-10">
                <a:solidFill>
                  <a:srgbClr val="FDB848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FDB848"/>
                </a:solidFill>
                <a:latin typeface="Neogrotesk Pro"/>
                <a:cs typeface="Neogrotesk Pro"/>
              </a:rPr>
              <a:t>found</a:t>
            </a:r>
            <a:r>
              <a:rPr sz="1000" spc="-10">
                <a:solidFill>
                  <a:srgbClr val="FDB848"/>
                </a:solidFill>
                <a:latin typeface="Neogrotesk Pro"/>
                <a:cs typeface="Neogrotesk Pro"/>
              </a:rPr>
              <a:t> </a:t>
            </a:r>
            <a:r>
              <a:rPr sz="1000" spc="-20">
                <a:solidFill>
                  <a:srgbClr val="FDB848"/>
                </a:solidFill>
                <a:latin typeface="Neogrotesk Pro"/>
                <a:cs typeface="Neogrotesk Pro"/>
              </a:rPr>
              <a:t>here</a:t>
            </a:r>
            <a:endParaRPr sz="1000">
              <a:latin typeface="Neogrotesk Pro"/>
              <a:cs typeface="Neogrotesk Pro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2</a:t>
            </a:fld>
            <a:endParaRPr spc="-25"/>
          </a:p>
        </p:txBody>
      </p:sp>
      <p:sp>
        <p:nvSpPr>
          <p:cNvPr id="22" name="He Kupu">
            <a:extLst>
              <a:ext uri="{FF2B5EF4-FFF2-40B4-BE49-F238E27FC236}">
                <a16:creationId xmlns:a16="http://schemas.microsoft.com/office/drawing/2014/main" id="{EE6BC243-80E5-F011-FF43-543A829067A8}"/>
              </a:ext>
            </a:extLst>
          </p:cNvPr>
          <p:cNvSpPr/>
          <p:nvPr/>
        </p:nvSpPr>
        <p:spPr>
          <a:xfrm>
            <a:off x="8979546" y="5042111"/>
            <a:ext cx="2492837" cy="41057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9" name="Karakia2">
            <a:extLst>
              <a:ext uri="{FF2B5EF4-FFF2-40B4-BE49-F238E27FC236}">
                <a16:creationId xmlns:a16="http://schemas.microsoft.com/office/drawing/2014/main" id="{5AF095DD-3ADD-91B4-4A9E-890DB0C43456}"/>
              </a:ext>
            </a:extLst>
          </p:cNvPr>
          <p:cNvSpPr/>
          <p:nvPr/>
        </p:nvSpPr>
        <p:spPr>
          <a:xfrm>
            <a:off x="3124200" y="5197500"/>
            <a:ext cx="2590800" cy="168225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8" name="He Waiata">
            <a:extLst>
              <a:ext uri="{FF2B5EF4-FFF2-40B4-BE49-F238E27FC236}">
                <a16:creationId xmlns:a16="http://schemas.microsoft.com/office/drawing/2014/main" id="{04FB2240-DEE1-CD8B-6767-9E4E1B6754EF}"/>
              </a:ext>
            </a:extLst>
          </p:cNvPr>
          <p:cNvSpPr/>
          <p:nvPr/>
        </p:nvSpPr>
        <p:spPr>
          <a:xfrm>
            <a:off x="3124200" y="4860005"/>
            <a:ext cx="2590800" cy="221188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7" name="He Whakatā">
            <a:extLst>
              <a:ext uri="{FF2B5EF4-FFF2-40B4-BE49-F238E27FC236}">
                <a16:creationId xmlns:a16="http://schemas.microsoft.com/office/drawing/2014/main" id="{72BA289A-8C27-3786-BA4A-38032F651B90}"/>
              </a:ext>
            </a:extLst>
          </p:cNvPr>
          <p:cNvSpPr/>
          <p:nvPr/>
        </p:nvSpPr>
        <p:spPr>
          <a:xfrm>
            <a:off x="3124200" y="4403699"/>
            <a:ext cx="2590800" cy="400289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He Whakakapi">
            <a:extLst>
              <a:ext uri="{FF2B5EF4-FFF2-40B4-BE49-F238E27FC236}">
                <a16:creationId xmlns:a16="http://schemas.microsoft.com/office/drawing/2014/main" id="{3894BDD6-2F5B-C278-2BB6-EC2126537F22}"/>
              </a:ext>
            </a:extLst>
          </p:cNvPr>
          <p:cNvSpPr/>
          <p:nvPr/>
        </p:nvSpPr>
        <p:spPr>
          <a:xfrm>
            <a:off x="3124200" y="3902109"/>
            <a:ext cx="2590800" cy="400289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5" name="He Whakarāpopoto">
            <a:extLst>
              <a:ext uri="{FF2B5EF4-FFF2-40B4-BE49-F238E27FC236}">
                <a16:creationId xmlns:a16="http://schemas.microsoft.com/office/drawing/2014/main" id="{278F7835-16FD-2038-17C0-A183A3BEFA09}"/>
              </a:ext>
            </a:extLst>
          </p:cNvPr>
          <p:cNvSpPr/>
          <p:nvPr/>
        </p:nvSpPr>
        <p:spPr>
          <a:xfrm>
            <a:off x="3124200" y="3445803"/>
            <a:ext cx="2590800" cy="4002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4" name="He Tūmahi">
            <a:extLst>
              <a:ext uri="{FF2B5EF4-FFF2-40B4-BE49-F238E27FC236}">
                <a16:creationId xmlns:a16="http://schemas.microsoft.com/office/drawing/2014/main" id="{3B209B2F-9FF1-496D-138C-D90C552DD4A1}"/>
              </a:ext>
            </a:extLst>
          </p:cNvPr>
          <p:cNvSpPr/>
          <p:nvPr/>
        </p:nvSpPr>
        <p:spPr>
          <a:xfrm>
            <a:off x="3124200" y="2998846"/>
            <a:ext cx="2590800" cy="405945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He Tūtohu">
            <a:extLst>
              <a:ext uri="{FF2B5EF4-FFF2-40B4-BE49-F238E27FC236}">
                <a16:creationId xmlns:a16="http://schemas.microsoft.com/office/drawing/2014/main" id="{08065DF6-4BBB-35EA-F9C2-236AF411F3E9}"/>
              </a:ext>
            </a:extLst>
          </p:cNvPr>
          <p:cNvSpPr/>
          <p:nvPr/>
        </p:nvSpPr>
        <p:spPr>
          <a:xfrm>
            <a:off x="3124200" y="2537457"/>
            <a:ext cx="2590800" cy="426034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" name="He Whakamānawa">
            <a:extLst>
              <a:ext uri="{FF2B5EF4-FFF2-40B4-BE49-F238E27FC236}">
                <a16:creationId xmlns:a16="http://schemas.microsoft.com/office/drawing/2014/main" id="{E13769DB-4B29-D4FF-189B-2D38DC41A6C1}"/>
              </a:ext>
            </a:extLst>
          </p:cNvPr>
          <p:cNvSpPr/>
          <p:nvPr/>
        </p:nvSpPr>
        <p:spPr>
          <a:xfrm>
            <a:off x="3124200" y="2057400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1" name="He Akiaki">
            <a:extLst>
              <a:ext uri="{FF2B5EF4-FFF2-40B4-BE49-F238E27FC236}">
                <a16:creationId xmlns:a16="http://schemas.microsoft.com/office/drawing/2014/main" id="{EEA0338C-9BFD-2B44-D41F-8E7E1ABC1CA7}"/>
              </a:ext>
            </a:extLst>
          </p:cNvPr>
          <p:cNvSpPr/>
          <p:nvPr/>
        </p:nvSpPr>
        <p:spPr>
          <a:xfrm>
            <a:off x="314327" y="5499003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0" name="He Whakaae">
            <a:extLst>
              <a:ext uri="{FF2B5EF4-FFF2-40B4-BE49-F238E27FC236}">
                <a16:creationId xmlns:a16="http://schemas.microsoft.com/office/drawing/2014/main" id="{34945CF5-9826-FAED-5CAC-4D82164898BC}"/>
              </a:ext>
            </a:extLst>
          </p:cNvPr>
          <p:cNvSpPr/>
          <p:nvPr/>
        </p:nvSpPr>
        <p:spPr>
          <a:xfrm>
            <a:off x="314327" y="5057703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9" name="He Whakamārama">
            <a:extLst>
              <a:ext uri="{FF2B5EF4-FFF2-40B4-BE49-F238E27FC236}">
                <a16:creationId xmlns:a16="http://schemas.microsoft.com/office/drawing/2014/main" id="{B9460C29-CCB8-C481-9E1D-0CD63B94C368}"/>
              </a:ext>
            </a:extLst>
          </p:cNvPr>
          <p:cNvSpPr/>
          <p:nvPr/>
        </p:nvSpPr>
        <p:spPr>
          <a:xfrm>
            <a:off x="314327" y="4616402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Ngā Kōrero Hou">
            <a:extLst>
              <a:ext uri="{FF2B5EF4-FFF2-40B4-BE49-F238E27FC236}">
                <a16:creationId xmlns:a16="http://schemas.microsoft.com/office/drawing/2014/main" id="{0B84E2E0-32E7-4693-5D0E-E33AB4F27C95}"/>
              </a:ext>
            </a:extLst>
          </p:cNvPr>
          <p:cNvSpPr/>
          <p:nvPr/>
        </p:nvSpPr>
        <p:spPr>
          <a:xfrm>
            <a:off x="314327" y="4175101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7" name="Hauora">
            <a:extLst>
              <a:ext uri="{FF2B5EF4-FFF2-40B4-BE49-F238E27FC236}">
                <a16:creationId xmlns:a16="http://schemas.microsoft.com/office/drawing/2014/main" id="{E08D2DC0-A0ED-2C01-6921-6029C4D3B140}"/>
              </a:ext>
            </a:extLst>
          </p:cNvPr>
          <p:cNvSpPr/>
          <p:nvPr/>
        </p:nvSpPr>
        <p:spPr>
          <a:xfrm>
            <a:off x="314327" y="3733800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He Rārangi Take">
            <a:extLst>
              <a:ext uri="{FF2B5EF4-FFF2-40B4-BE49-F238E27FC236}">
                <a16:creationId xmlns:a16="http://schemas.microsoft.com/office/drawing/2014/main" id="{612615D3-EAB7-3294-9E7E-A84C4800DE97}"/>
              </a:ext>
            </a:extLst>
          </p:cNvPr>
          <p:cNvSpPr/>
          <p:nvPr/>
        </p:nvSpPr>
        <p:spPr>
          <a:xfrm>
            <a:off x="314327" y="3183868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He Mihi">
            <a:extLst>
              <a:ext uri="{FF2B5EF4-FFF2-40B4-BE49-F238E27FC236}">
                <a16:creationId xmlns:a16="http://schemas.microsoft.com/office/drawing/2014/main" id="{83FDC3F1-E841-EED9-F22C-98A6B4C84DE0}"/>
              </a:ext>
            </a:extLst>
          </p:cNvPr>
          <p:cNvSpPr/>
          <p:nvPr/>
        </p:nvSpPr>
        <p:spPr>
          <a:xfrm>
            <a:off x="314327" y="2742567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He Arataki">
            <a:extLst>
              <a:ext uri="{FF2B5EF4-FFF2-40B4-BE49-F238E27FC236}">
                <a16:creationId xmlns:a16="http://schemas.microsoft.com/office/drawing/2014/main" id="{5AB5634B-E5CC-24B2-8B27-669E3A324FD2}"/>
              </a:ext>
            </a:extLst>
          </p:cNvPr>
          <p:cNvSpPr/>
          <p:nvPr/>
        </p:nvSpPr>
        <p:spPr>
          <a:xfrm>
            <a:off x="314327" y="2301266"/>
            <a:ext cx="2590800" cy="46479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Karakia">
            <a:extLst>
              <a:ext uri="{FF2B5EF4-FFF2-40B4-BE49-F238E27FC236}">
                <a16:creationId xmlns:a16="http://schemas.microsoft.com/office/drawing/2014/main" id="{21970D41-7347-D7FB-1B57-3F875CBD765B}"/>
              </a:ext>
            </a:extLst>
          </p:cNvPr>
          <p:cNvSpPr/>
          <p:nvPr/>
        </p:nvSpPr>
        <p:spPr>
          <a:xfrm>
            <a:off x="304801" y="2057400"/>
            <a:ext cx="2590800" cy="22860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50000"/>
            <a:ext cx="2856230" cy="1044575"/>
          </a:xfrm>
          <a:custGeom>
            <a:avLst/>
            <a:gdLst/>
            <a:ahLst/>
            <a:cxnLst/>
            <a:rect l="l" t="t" r="r" b="b"/>
            <a:pathLst>
              <a:path w="2856230" h="1044575">
                <a:moveTo>
                  <a:pt x="2856001" y="0"/>
                </a:moveTo>
                <a:lnTo>
                  <a:pt x="0" y="0"/>
                </a:lnTo>
                <a:lnTo>
                  <a:pt x="0" y="1044003"/>
                </a:lnTo>
                <a:lnTo>
                  <a:pt x="2333993" y="1044003"/>
                </a:lnTo>
                <a:lnTo>
                  <a:pt x="2381507" y="1041870"/>
                </a:lnTo>
                <a:lnTo>
                  <a:pt x="2427826" y="1035593"/>
                </a:lnTo>
                <a:lnTo>
                  <a:pt x="2472765" y="1025356"/>
                </a:lnTo>
                <a:lnTo>
                  <a:pt x="2516141" y="1011344"/>
                </a:lnTo>
                <a:lnTo>
                  <a:pt x="2557768" y="993742"/>
                </a:lnTo>
                <a:lnTo>
                  <a:pt x="2597463" y="972732"/>
                </a:lnTo>
                <a:lnTo>
                  <a:pt x="2635041" y="948501"/>
                </a:lnTo>
                <a:lnTo>
                  <a:pt x="2670318" y="921232"/>
                </a:lnTo>
                <a:lnTo>
                  <a:pt x="2703110" y="891109"/>
                </a:lnTo>
                <a:lnTo>
                  <a:pt x="2733233" y="858317"/>
                </a:lnTo>
                <a:lnTo>
                  <a:pt x="2760502" y="823040"/>
                </a:lnTo>
                <a:lnTo>
                  <a:pt x="2784733" y="785463"/>
                </a:lnTo>
                <a:lnTo>
                  <a:pt x="2805741" y="745769"/>
                </a:lnTo>
                <a:lnTo>
                  <a:pt x="2823343" y="704144"/>
                </a:lnTo>
                <a:lnTo>
                  <a:pt x="2837355" y="660770"/>
                </a:lnTo>
                <a:lnTo>
                  <a:pt x="2847591" y="615834"/>
                </a:lnTo>
                <a:lnTo>
                  <a:pt x="2853868" y="569518"/>
                </a:lnTo>
                <a:lnTo>
                  <a:pt x="2856001" y="522008"/>
                </a:lnTo>
                <a:lnTo>
                  <a:pt x="2856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Waiata</a:t>
            </a:r>
          </a:p>
        </p:txBody>
      </p:sp>
      <p:sp>
        <p:nvSpPr>
          <p:cNvPr id="10" name="object 10"/>
          <p:cNvSpPr/>
          <p:nvPr/>
        </p:nvSpPr>
        <p:spPr>
          <a:xfrm>
            <a:off x="8215503" y="1556999"/>
            <a:ext cx="3977004" cy="4320540"/>
          </a:xfrm>
          <a:custGeom>
            <a:avLst/>
            <a:gdLst/>
            <a:ahLst/>
            <a:cxnLst/>
            <a:rect l="l" t="t" r="r" b="b"/>
            <a:pathLst>
              <a:path w="3977004" h="4320540">
                <a:moveTo>
                  <a:pt x="3976497" y="0"/>
                </a:moveTo>
                <a:lnTo>
                  <a:pt x="0" y="0"/>
                </a:lnTo>
                <a:lnTo>
                  <a:pt x="0" y="3797998"/>
                </a:lnTo>
                <a:lnTo>
                  <a:pt x="2133" y="3845510"/>
                </a:lnTo>
                <a:lnTo>
                  <a:pt x="8410" y="3891828"/>
                </a:lnTo>
                <a:lnTo>
                  <a:pt x="18646" y="3936766"/>
                </a:lnTo>
                <a:lnTo>
                  <a:pt x="32657" y="3980141"/>
                </a:lnTo>
                <a:lnTo>
                  <a:pt x="50259" y="4021768"/>
                </a:lnTo>
                <a:lnTo>
                  <a:pt x="71267" y="4061462"/>
                </a:lnTo>
                <a:lnTo>
                  <a:pt x="95498" y="4099041"/>
                </a:lnTo>
                <a:lnTo>
                  <a:pt x="122766" y="4134318"/>
                </a:lnTo>
                <a:lnTo>
                  <a:pt x="152888" y="4167111"/>
                </a:lnTo>
                <a:lnTo>
                  <a:pt x="185680" y="4197234"/>
                </a:lnTo>
                <a:lnTo>
                  <a:pt x="220957" y="4224504"/>
                </a:lnTo>
                <a:lnTo>
                  <a:pt x="258534" y="4248735"/>
                </a:lnTo>
                <a:lnTo>
                  <a:pt x="298228" y="4269744"/>
                </a:lnTo>
                <a:lnTo>
                  <a:pt x="339854" y="4287347"/>
                </a:lnTo>
                <a:lnTo>
                  <a:pt x="383228" y="4301359"/>
                </a:lnTo>
                <a:lnTo>
                  <a:pt x="428166" y="4311596"/>
                </a:lnTo>
                <a:lnTo>
                  <a:pt x="474483" y="4317873"/>
                </a:lnTo>
                <a:lnTo>
                  <a:pt x="521995" y="4320006"/>
                </a:lnTo>
                <a:lnTo>
                  <a:pt x="3976497" y="4320006"/>
                </a:lnTo>
                <a:lnTo>
                  <a:pt x="3976497" y="0"/>
                </a:lnTo>
                <a:close/>
              </a:path>
            </a:pathLst>
          </a:custGeom>
          <a:solidFill>
            <a:srgbClr val="FFED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69800" y="1658316"/>
            <a:ext cx="3538854" cy="384111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Poipoia</a:t>
            </a:r>
            <a:r>
              <a:rPr sz="14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4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reo</a:t>
            </a:r>
            <a:endParaRPr sz="1450">
              <a:latin typeface="Neogrotesk Pro Bold"/>
              <a:cs typeface="Neogrotesk Pro Bold"/>
            </a:endParaRPr>
          </a:p>
          <a:p>
            <a:pPr marL="12700" marR="1203960">
              <a:lnSpc>
                <a:spcPct val="101800"/>
              </a:lnSpc>
              <a:spcBef>
                <a:spcPts val="459"/>
              </a:spcBef>
            </a:pPr>
            <a:r>
              <a:rPr sz="900">
                <a:solidFill>
                  <a:srgbClr val="4A3444"/>
                </a:solidFill>
                <a:latin typeface="Neogrotesk Pro"/>
                <a:cs typeface="Neogrotesk Pro"/>
              </a:rPr>
              <a:t>Composed</a:t>
            </a:r>
            <a:r>
              <a:rPr sz="900" spc="-5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900" spc="-10">
                <a:solidFill>
                  <a:srgbClr val="4A3444"/>
                </a:solidFill>
                <a:latin typeface="Neogrotesk Pro"/>
                <a:cs typeface="Neogrotesk Pro"/>
              </a:rPr>
              <a:t>by</a:t>
            </a:r>
            <a:r>
              <a:rPr sz="900" spc="-4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900" spc="-65">
                <a:solidFill>
                  <a:srgbClr val="4A3444"/>
                </a:solidFill>
                <a:latin typeface="Neogrotesk Pro"/>
                <a:cs typeface="Neogrotesk Pro"/>
              </a:rPr>
              <a:t>Te</a:t>
            </a:r>
            <a:r>
              <a:rPr sz="90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900" spc="-10">
                <a:solidFill>
                  <a:srgbClr val="4A3444"/>
                </a:solidFill>
                <a:latin typeface="Neogrotesk Pro"/>
                <a:cs typeface="Neogrotesk Pro"/>
              </a:rPr>
              <a:t>Tumatakuru</a:t>
            </a:r>
            <a:r>
              <a:rPr sz="90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900">
                <a:solidFill>
                  <a:srgbClr val="4A3444"/>
                </a:solidFill>
                <a:latin typeface="Neogrotesk Pro"/>
                <a:cs typeface="Neogrotesk Pro"/>
              </a:rPr>
              <a:t>O’Connell</a:t>
            </a:r>
            <a:r>
              <a:rPr sz="90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900" spc="-25">
                <a:solidFill>
                  <a:srgbClr val="4A3444"/>
                </a:solidFill>
                <a:latin typeface="Neogrotesk Pro"/>
                <a:cs typeface="Neogrotesk Pro"/>
              </a:rPr>
              <a:t>and</a:t>
            </a:r>
            <a:r>
              <a:rPr sz="900" spc="50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900" spc="-65">
                <a:solidFill>
                  <a:srgbClr val="4A3444"/>
                </a:solidFill>
                <a:latin typeface="Neogrotesk Pro"/>
                <a:cs typeface="Neogrotesk Pro"/>
              </a:rPr>
              <a:t>Te</a:t>
            </a:r>
            <a:r>
              <a:rPr sz="900" spc="-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900">
                <a:solidFill>
                  <a:srgbClr val="4A3444"/>
                </a:solidFill>
                <a:latin typeface="Neogrotesk Pro"/>
                <a:cs typeface="Neogrotesk Pro"/>
              </a:rPr>
              <a:t>Ama-</a:t>
            </a:r>
            <a:r>
              <a:rPr sz="900" spc="-35">
                <a:solidFill>
                  <a:srgbClr val="4A3444"/>
                </a:solidFill>
                <a:latin typeface="Neogrotesk Pro"/>
                <a:cs typeface="Neogrotesk Pro"/>
              </a:rPr>
              <a:t>Rere-Tai</a:t>
            </a:r>
            <a:r>
              <a:rPr sz="900" spc="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900" spc="-10">
                <a:solidFill>
                  <a:srgbClr val="4A3444"/>
                </a:solidFill>
                <a:latin typeface="Neogrotesk Pro"/>
                <a:cs typeface="Neogrotesk Pro"/>
              </a:rPr>
              <a:t>Rangihuna</a:t>
            </a:r>
            <a:endParaRPr sz="900">
              <a:latin typeface="Neogrotesk Pro"/>
              <a:cs typeface="Neogrotesk Pro"/>
            </a:endParaRPr>
          </a:p>
          <a:p>
            <a:pPr marL="12700" marR="877569" algn="just">
              <a:lnSpc>
                <a:spcPct val="137800"/>
              </a:lnSpc>
              <a:spcBef>
                <a:spcPts val="70"/>
              </a:spcBef>
            </a:pP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Look</a:t>
            </a:r>
            <a:r>
              <a:rPr sz="1250" spc="-5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after</a:t>
            </a:r>
            <a:r>
              <a:rPr sz="1250" spc="-7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2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language</a:t>
            </a:r>
            <a:r>
              <a:rPr sz="12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it’s</a:t>
            </a:r>
            <a:r>
              <a:rPr sz="12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precious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Look</a:t>
            </a:r>
            <a:r>
              <a:rPr sz="12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after</a:t>
            </a:r>
            <a:r>
              <a:rPr sz="1250" spc="-6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2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language</a:t>
            </a:r>
            <a:r>
              <a:rPr sz="12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it’s</a:t>
            </a:r>
            <a:r>
              <a:rPr sz="12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valuable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Encourage</a:t>
            </a:r>
            <a:r>
              <a:rPr sz="1250" spc="-6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people</a:t>
            </a:r>
            <a:endParaRPr sz="1250">
              <a:latin typeface="Neogrotesk Pro"/>
              <a:cs typeface="Neogrotesk Pro"/>
            </a:endParaRPr>
          </a:p>
          <a:p>
            <a:pPr marL="12700" marR="1327150">
              <a:lnSpc>
                <a:spcPct val="137800"/>
              </a:lnSpc>
            </a:pPr>
            <a:r>
              <a:rPr sz="1250" spc="-75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 take</a:t>
            </a:r>
            <a:r>
              <a:rPr sz="12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up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2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Māori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language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2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Māori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language</a:t>
            </a:r>
            <a:endParaRPr sz="1250">
              <a:latin typeface="Neogrotesk Pro"/>
              <a:cs typeface="Neogrotesk Pro"/>
            </a:endParaRPr>
          </a:p>
          <a:p>
            <a:pPr marL="12700" marR="5080">
              <a:lnSpc>
                <a:spcPct val="137800"/>
              </a:lnSpc>
            </a:pPr>
            <a:r>
              <a:rPr sz="1250" spc="-75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 be</a:t>
            </a:r>
            <a:r>
              <a:rPr sz="12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a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precious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heirloom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for</a:t>
            </a:r>
            <a:r>
              <a:rPr sz="1250" spc="-4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future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generations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Look</a:t>
            </a:r>
            <a:r>
              <a:rPr sz="1250" spc="-5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after</a:t>
            </a:r>
            <a:r>
              <a:rPr sz="1250" spc="-7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2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language</a:t>
            </a:r>
            <a:r>
              <a:rPr sz="12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it’s</a:t>
            </a:r>
            <a:r>
              <a:rPr sz="12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precious</a:t>
            </a:r>
            <a:endParaRPr sz="1250">
              <a:latin typeface="Neogrotesk Pro"/>
              <a:cs typeface="Neogrotesk Pro"/>
            </a:endParaRPr>
          </a:p>
          <a:p>
            <a:pPr marL="12700" marR="904240">
              <a:lnSpc>
                <a:spcPct val="137800"/>
              </a:lnSpc>
            </a:pP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Look</a:t>
            </a:r>
            <a:r>
              <a:rPr sz="12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after</a:t>
            </a:r>
            <a:r>
              <a:rPr sz="1250" spc="-6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2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language</a:t>
            </a:r>
            <a:r>
              <a:rPr sz="12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it’s</a:t>
            </a:r>
            <a:r>
              <a:rPr sz="12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valuable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Encourage</a:t>
            </a:r>
            <a:r>
              <a:rPr sz="1250" spc="-6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people</a:t>
            </a:r>
            <a:endParaRPr sz="1250">
              <a:latin typeface="Neogrotesk Pro"/>
              <a:cs typeface="Neogrotesk Pro"/>
            </a:endParaRPr>
          </a:p>
          <a:p>
            <a:pPr marL="12700" marR="1327150">
              <a:lnSpc>
                <a:spcPct val="137800"/>
              </a:lnSpc>
            </a:pPr>
            <a:r>
              <a:rPr sz="1250" spc="-75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 take</a:t>
            </a:r>
            <a:r>
              <a:rPr sz="12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up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2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Māori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language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2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Māori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language</a:t>
            </a:r>
            <a:endParaRPr sz="1250">
              <a:latin typeface="Neogrotesk Pro"/>
              <a:cs typeface="Neogrotesk Pro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250" spc="-75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 be</a:t>
            </a:r>
            <a:r>
              <a:rPr sz="12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a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precious</a:t>
            </a:r>
            <a:r>
              <a:rPr sz="12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heirloom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for</a:t>
            </a:r>
            <a:r>
              <a:rPr sz="1250" spc="-4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New</a:t>
            </a:r>
            <a:r>
              <a:rPr sz="1250" spc="-4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Zealand</a:t>
            </a:r>
            <a:endParaRPr sz="1250">
              <a:latin typeface="Neogrotesk Pro"/>
              <a:cs typeface="Neogrotesk Pr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20</a:t>
            </a:fld>
            <a:endParaRPr spc="-25"/>
          </a:p>
        </p:txBody>
      </p:sp>
      <p:grpSp>
        <p:nvGrpSpPr>
          <p:cNvPr id="14" name="Waiata">
            <a:extLst>
              <a:ext uri="{FF2B5EF4-FFF2-40B4-BE49-F238E27FC236}">
                <a16:creationId xmlns:a16="http://schemas.microsoft.com/office/drawing/2014/main" id="{843278FE-3982-F82D-C55E-C9475781097D}"/>
              </a:ext>
            </a:extLst>
          </p:cNvPr>
          <p:cNvGrpSpPr/>
          <p:nvPr/>
        </p:nvGrpSpPr>
        <p:grpSpPr>
          <a:xfrm>
            <a:off x="0" y="1556999"/>
            <a:ext cx="2856230" cy="4617085"/>
            <a:chOff x="0" y="1556999"/>
            <a:chExt cx="2856230" cy="4617085"/>
          </a:xfrm>
        </p:grpSpPr>
        <p:sp>
          <p:nvSpPr>
            <p:cNvPr id="6" name="object 6"/>
            <p:cNvSpPr/>
            <p:nvPr/>
          </p:nvSpPr>
          <p:spPr>
            <a:xfrm>
              <a:off x="0" y="1556999"/>
              <a:ext cx="2856230" cy="4617085"/>
            </a:xfrm>
            <a:custGeom>
              <a:avLst/>
              <a:gdLst/>
              <a:ahLst/>
              <a:cxnLst/>
              <a:rect l="l" t="t" r="r" b="b"/>
              <a:pathLst>
                <a:path w="2856230" h="4617085">
                  <a:moveTo>
                    <a:pt x="2856001" y="0"/>
                  </a:moveTo>
                  <a:lnTo>
                    <a:pt x="0" y="0"/>
                  </a:lnTo>
                  <a:lnTo>
                    <a:pt x="0" y="4616996"/>
                  </a:lnTo>
                  <a:lnTo>
                    <a:pt x="2333993" y="4616996"/>
                  </a:lnTo>
                  <a:lnTo>
                    <a:pt x="2381507" y="4614862"/>
                  </a:lnTo>
                  <a:lnTo>
                    <a:pt x="2427826" y="4608586"/>
                  </a:lnTo>
                  <a:lnTo>
                    <a:pt x="2472765" y="4598349"/>
                  </a:lnTo>
                  <a:lnTo>
                    <a:pt x="2516141" y="4584338"/>
                  </a:lnTo>
                  <a:lnTo>
                    <a:pt x="2557768" y="4566736"/>
                  </a:lnTo>
                  <a:lnTo>
                    <a:pt x="2597463" y="4545728"/>
                  </a:lnTo>
                  <a:lnTo>
                    <a:pt x="2635041" y="4521497"/>
                  </a:lnTo>
                  <a:lnTo>
                    <a:pt x="2670318" y="4494229"/>
                  </a:lnTo>
                  <a:lnTo>
                    <a:pt x="2703110" y="4464107"/>
                  </a:lnTo>
                  <a:lnTo>
                    <a:pt x="2733233" y="4431315"/>
                  </a:lnTo>
                  <a:lnTo>
                    <a:pt x="2760502" y="4396039"/>
                  </a:lnTo>
                  <a:lnTo>
                    <a:pt x="2784733" y="4358461"/>
                  </a:lnTo>
                  <a:lnTo>
                    <a:pt x="2805741" y="4318767"/>
                  </a:lnTo>
                  <a:lnTo>
                    <a:pt x="2823343" y="4277141"/>
                  </a:lnTo>
                  <a:lnTo>
                    <a:pt x="2837355" y="4233767"/>
                  </a:lnTo>
                  <a:lnTo>
                    <a:pt x="2847591" y="4188830"/>
                  </a:lnTo>
                  <a:lnTo>
                    <a:pt x="2853868" y="4142512"/>
                  </a:lnTo>
                  <a:lnTo>
                    <a:pt x="2856001" y="4095000"/>
                  </a:lnTo>
                  <a:lnTo>
                    <a:pt x="2856001" y="0"/>
                  </a:lnTo>
                  <a:close/>
                </a:path>
              </a:pathLst>
            </a:custGeom>
            <a:solidFill>
              <a:srgbClr val="FFE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437299" y="1697678"/>
              <a:ext cx="1692910" cy="681990"/>
            </a:xfrm>
            <a:prstGeom prst="rect">
              <a:avLst/>
            </a:prstGeom>
          </p:spPr>
          <p:txBody>
            <a:bodyPr vert="horz" wrap="square" lIns="0" tIns="1098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65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Poipoia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endParaRPr sz="1450">
                <a:latin typeface="Neogrotesk Pro Bold"/>
                <a:cs typeface="Neogrotesk Pro Bold"/>
              </a:endParaRPr>
            </a:p>
            <a:p>
              <a:pPr marL="12700" marR="5080">
                <a:lnSpc>
                  <a:spcPct val="101800"/>
                </a:lnSpc>
                <a:spcBef>
                  <a:spcPts val="459"/>
                </a:spcBef>
              </a:pPr>
              <a:r>
                <a:rPr sz="900">
                  <a:solidFill>
                    <a:srgbClr val="4A3444"/>
                  </a:solidFill>
                  <a:latin typeface="Neogrotesk Pro"/>
                  <a:cs typeface="Neogrotesk Pro"/>
                </a:rPr>
                <a:t>Nā</a:t>
              </a:r>
              <a:r>
                <a:rPr sz="900" spc="-35">
                  <a:solidFill>
                    <a:srgbClr val="4A3444"/>
                  </a:solidFill>
                  <a:latin typeface="Neogrotesk Pro"/>
                  <a:cs typeface="Neogrotesk Pro"/>
                </a:rPr>
                <a:t> </a:t>
              </a:r>
              <a:r>
                <a:rPr sz="900" spc="-65">
                  <a:solidFill>
                    <a:srgbClr val="4A3444"/>
                  </a:solidFill>
                  <a:latin typeface="Neogrotesk Pro"/>
                  <a:cs typeface="Neogrotesk Pro"/>
                </a:rPr>
                <a:t>Te</a:t>
              </a:r>
              <a:r>
                <a:rPr sz="900" spc="-30">
                  <a:solidFill>
                    <a:srgbClr val="4A3444"/>
                  </a:solidFill>
                  <a:latin typeface="Neogrotesk Pro"/>
                  <a:cs typeface="Neogrotesk Pro"/>
                </a:rPr>
                <a:t> </a:t>
              </a:r>
              <a:r>
                <a:rPr sz="900" spc="-10">
                  <a:solidFill>
                    <a:srgbClr val="4A3444"/>
                  </a:solidFill>
                  <a:latin typeface="Neogrotesk Pro"/>
                  <a:cs typeface="Neogrotesk Pro"/>
                </a:rPr>
                <a:t>Tumatakuru</a:t>
              </a:r>
              <a:r>
                <a:rPr sz="900">
                  <a:solidFill>
                    <a:srgbClr val="4A3444"/>
                  </a:solidFill>
                  <a:latin typeface="Neogrotesk Pro"/>
                  <a:cs typeface="Neogrotesk Pro"/>
                </a:rPr>
                <a:t> </a:t>
              </a:r>
              <a:r>
                <a:rPr sz="900" spc="-10">
                  <a:solidFill>
                    <a:srgbClr val="4A3444"/>
                  </a:solidFill>
                  <a:latin typeface="Neogrotesk Pro"/>
                  <a:cs typeface="Neogrotesk Pro"/>
                </a:rPr>
                <a:t>O’Connell</a:t>
              </a:r>
              <a:r>
                <a:rPr sz="900" spc="500">
                  <a:solidFill>
                    <a:srgbClr val="4A3444"/>
                  </a:solidFill>
                  <a:latin typeface="Neogrotesk Pro"/>
                  <a:cs typeface="Neogrotesk Pro"/>
                </a:rPr>
                <a:t> </a:t>
              </a:r>
              <a:r>
                <a:rPr sz="900">
                  <a:solidFill>
                    <a:srgbClr val="4A3444"/>
                  </a:solidFill>
                  <a:latin typeface="Neogrotesk Pro"/>
                  <a:cs typeface="Neogrotesk Pro"/>
                </a:rPr>
                <a:t>me</a:t>
              </a:r>
              <a:r>
                <a:rPr sz="900" spc="-15">
                  <a:solidFill>
                    <a:srgbClr val="4A3444"/>
                  </a:solidFill>
                  <a:latin typeface="Neogrotesk Pro"/>
                  <a:cs typeface="Neogrotesk Pro"/>
                </a:rPr>
                <a:t> </a:t>
              </a:r>
              <a:r>
                <a:rPr sz="900" spc="-70">
                  <a:solidFill>
                    <a:srgbClr val="4A3444"/>
                  </a:solidFill>
                  <a:latin typeface="Neogrotesk Pro"/>
                  <a:cs typeface="Neogrotesk Pro"/>
                </a:rPr>
                <a:t>Te</a:t>
              </a:r>
              <a:r>
                <a:rPr sz="900" spc="-15">
                  <a:solidFill>
                    <a:srgbClr val="4A3444"/>
                  </a:solidFill>
                  <a:latin typeface="Neogrotesk Pro"/>
                  <a:cs typeface="Neogrotesk Pro"/>
                </a:rPr>
                <a:t> </a:t>
              </a:r>
              <a:r>
                <a:rPr sz="900">
                  <a:solidFill>
                    <a:srgbClr val="4A3444"/>
                  </a:solidFill>
                  <a:latin typeface="Neogrotesk Pro"/>
                  <a:cs typeface="Neogrotesk Pro"/>
                </a:rPr>
                <a:t>Ama-</a:t>
              </a:r>
              <a:r>
                <a:rPr sz="900" spc="-35">
                  <a:solidFill>
                    <a:srgbClr val="4A3444"/>
                  </a:solidFill>
                  <a:latin typeface="Neogrotesk Pro"/>
                  <a:cs typeface="Neogrotesk Pro"/>
                </a:rPr>
                <a:t>Rere-Tai</a:t>
              </a:r>
              <a:r>
                <a:rPr sz="900" spc="20">
                  <a:solidFill>
                    <a:srgbClr val="4A3444"/>
                  </a:solidFill>
                  <a:latin typeface="Neogrotesk Pro"/>
                  <a:cs typeface="Neogrotesk Pro"/>
                </a:rPr>
                <a:t> </a:t>
              </a:r>
              <a:r>
                <a:rPr sz="900" spc="-10">
                  <a:solidFill>
                    <a:srgbClr val="4A3444"/>
                  </a:solidFill>
                  <a:latin typeface="Neogrotesk Pro"/>
                  <a:cs typeface="Neogrotesk Pro"/>
                </a:rPr>
                <a:t>Rangihuna</a:t>
              </a:r>
              <a:endParaRPr sz="900">
                <a:latin typeface="Neogrotesk Pro"/>
                <a:cs typeface="Neogrotesk Pro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437299" y="2467993"/>
              <a:ext cx="2097405" cy="33026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87375" algn="just">
                <a:lnSpc>
                  <a:spcPct val="136500"/>
                </a:lnSpc>
                <a:spcBef>
                  <a:spcPts val="100"/>
                </a:spcBef>
              </a:pP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Poipoia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2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kura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Poipoia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2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kura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Poipoia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tangata</a:t>
              </a:r>
              <a:endParaRPr sz="1150">
                <a:latin typeface="Neogrotesk Pro Bold"/>
                <a:cs typeface="Neogrotesk Pro Bold"/>
              </a:endParaRPr>
            </a:p>
            <a:p>
              <a:pPr marL="12700" marR="474980">
                <a:lnSpc>
                  <a:spcPct val="136500"/>
                </a:lnSpc>
              </a:pP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mau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Māori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</a:t>
              </a:r>
              <a:r>
                <a:rPr sz="11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r>
                <a:rPr sz="11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Māori</a:t>
              </a:r>
              <a:endParaRPr sz="1150">
                <a:latin typeface="Neogrotesk Pro Bold"/>
                <a:cs typeface="Neogrotesk Pro Bold"/>
              </a:endParaRPr>
            </a:p>
            <a:p>
              <a:pPr marL="12700" marR="5080">
                <a:lnSpc>
                  <a:spcPct val="115900"/>
                </a:lnSpc>
                <a:spcBef>
                  <a:spcPts val="284"/>
                </a:spcBef>
              </a:pP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Hei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taonga</a:t>
              </a:r>
              <a:r>
                <a:rPr sz="11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tuku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iho</a:t>
              </a:r>
              <a:r>
                <a:rPr sz="11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mō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ngā</a:t>
              </a:r>
              <a:r>
                <a:rPr sz="11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25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uri</a:t>
              </a:r>
              <a:r>
                <a:rPr sz="11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whakatupu</a:t>
              </a:r>
              <a:r>
                <a:rPr sz="11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e</a:t>
              </a:r>
              <a:endParaRPr sz="1150">
                <a:latin typeface="Neogrotesk Pro Bold"/>
                <a:cs typeface="Neogrotesk Pro Bold"/>
              </a:endParaRPr>
            </a:p>
            <a:p>
              <a:pPr marL="12700" marR="587375" algn="just">
                <a:lnSpc>
                  <a:spcPct val="136500"/>
                </a:lnSpc>
              </a:pP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Poipoia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2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kura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Poipoia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2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kura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Poipoia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tangata</a:t>
              </a:r>
              <a:endParaRPr sz="1150">
                <a:latin typeface="Neogrotesk Pro Bold"/>
                <a:cs typeface="Neogrotesk Pro Bold"/>
              </a:endParaRPr>
            </a:p>
            <a:p>
              <a:pPr marL="12700" marR="474980" algn="just">
                <a:lnSpc>
                  <a:spcPct val="136500"/>
                </a:lnSpc>
              </a:pP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mau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Māori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</a:t>
              </a:r>
              <a:r>
                <a:rPr sz="11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1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reo</a:t>
              </a:r>
              <a:r>
                <a:rPr sz="11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Māori</a:t>
              </a:r>
              <a:endParaRPr sz="1150">
                <a:latin typeface="Neogrotesk Pro Bold"/>
                <a:cs typeface="Neogrotesk Pro Bold"/>
              </a:endParaRPr>
            </a:p>
            <a:p>
              <a:pPr marL="12700" marR="499745" algn="just">
                <a:lnSpc>
                  <a:spcPct val="115900"/>
                </a:lnSpc>
                <a:spcBef>
                  <a:spcPts val="280"/>
                </a:spcBef>
              </a:pP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Hei</a:t>
              </a:r>
              <a:r>
                <a:rPr sz="11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taonga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tuku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iho</a:t>
              </a:r>
              <a:r>
                <a:rPr sz="11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25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mō</a:t>
              </a:r>
              <a:r>
                <a:rPr sz="11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Aotearoa</a:t>
              </a:r>
              <a:r>
                <a:rPr sz="1150" b="1" spc="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1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e</a:t>
              </a:r>
              <a:endParaRPr sz="1150">
                <a:latin typeface="Neogrotesk Pro Bold"/>
                <a:cs typeface="Neogrotesk Pro Bold"/>
              </a:endParaRPr>
            </a:p>
          </p:txBody>
        </p:sp>
      </p:grpSp>
      <p:pic>
        <p:nvPicPr>
          <p:cNvPr id="4" name="POIPOIA">
            <a:hlinkClick r:id="" action="ppaction://media"/>
            <a:extLst>
              <a:ext uri="{FF2B5EF4-FFF2-40B4-BE49-F238E27FC236}">
                <a16:creationId xmlns:a16="http://schemas.microsoft.com/office/drawing/2014/main" id="{3866C87D-0438-FB61-BD26-E08D3B3AF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9904" y="1792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5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50000"/>
            <a:ext cx="2856230" cy="1044575"/>
          </a:xfrm>
          <a:custGeom>
            <a:avLst/>
            <a:gdLst/>
            <a:ahLst/>
            <a:cxnLst/>
            <a:rect l="l" t="t" r="r" b="b"/>
            <a:pathLst>
              <a:path w="2856230" h="1044575">
                <a:moveTo>
                  <a:pt x="2856001" y="0"/>
                </a:moveTo>
                <a:lnTo>
                  <a:pt x="0" y="0"/>
                </a:lnTo>
                <a:lnTo>
                  <a:pt x="0" y="1044003"/>
                </a:lnTo>
                <a:lnTo>
                  <a:pt x="2333993" y="1044003"/>
                </a:lnTo>
                <a:lnTo>
                  <a:pt x="2381507" y="1041870"/>
                </a:lnTo>
                <a:lnTo>
                  <a:pt x="2427826" y="1035593"/>
                </a:lnTo>
                <a:lnTo>
                  <a:pt x="2472765" y="1025356"/>
                </a:lnTo>
                <a:lnTo>
                  <a:pt x="2516141" y="1011344"/>
                </a:lnTo>
                <a:lnTo>
                  <a:pt x="2557768" y="993742"/>
                </a:lnTo>
                <a:lnTo>
                  <a:pt x="2597463" y="972732"/>
                </a:lnTo>
                <a:lnTo>
                  <a:pt x="2635041" y="948501"/>
                </a:lnTo>
                <a:lnTo>
                  <a:pt x="2670318" y="921232"/>
                </a:lnTo>
                <a:lnTo>
                  <a:pt x="2703110" y="891109"/>
                </a:lnTo>
                <a:lnTo>
                  <a:pt x="2733233" y="858317"/>
                </a:lnTo>
                <a:lnTo>
                  <a:pt x="2760502" y="823040"/>
                </a:lnTo>
                <a:lnTo>
                  <a:pt x="2784733" y="785463"/>
                </a:lnTo>
                <a:lnTo>
                  <a:pt x="2805741" y="745769"/>
                </a:lnTo>
                <a:lnTo>
                  <a:pt x="2823343" y="704144"/>
                </a:lnTo>
                <a:lnTo>
                  <a:pt x="2837355" y="660770"/>
                </a:lnTo>
                <a:lnTo>
                  <a:pt x="2847591" y="615834"/>
                </a:lnTo>
                <a:lnTo>
                  <a:pt x="2853868" y="569518"/>
                </a:lnTo>
                <a:lnTo>
                  <a:pt x="2856001" y="522008"/>
                </a:lnTo>
                <a:lnTo>
                  <a:pt x="2856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/>
              <a:t>Karakia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21</a:t>
            </a:fld>
            <a:endParaRPr spc="-25"/>
          </a:p>
        </p:txBody>
      </p:sp>
      <p:sp>
        <p:nvSpPr>
          <p:cNvPr id="6" name="object 6"/>
          <p:cNvSpPr/>
          <p:nvPr/>
        </p:nvSpPr>
        <p:spPr>
          <a:xfrm>
            <a:off x="0" y="1557007"/>
            <a:ext cx="12192000" cy="3195320"/>
          </a:xfrm>
          <a:custGeom>
            <a:avLst/>
            <a:gdLst/>
            <a:ahLst/>
            <a:cxnLst/>
            <a:rect l="l" t="t" r="r" b="b"/>
            <a:pathLst>
              <a:path w="12192000" h="3195320">
                <a:moveTo>
                  <a:pt x="2856001" y="0"/>
                </a:moveTo>
                <a:lnTo>
                  <a:pt x="0" y="0"/>
                </a:lnTo>
                <a:lnTo>
                  <a:pt x="0" y="3195002"/>
                </a:lnTo>
                <a:lnTo>
                  <a:pt x="2333993" y="3195002"/>
                </a:lnTo>
                <a:lnTo>
                  <a:pt x="2381504" y="3192869"/>
                </a:lnTo>
                <a:lnTo>
                  <a:pt x="2427821" y="3186595"/>
                </a:lnTo>
                <a:lnTo>
                  <a:pt x="2472753" y="3176359"/>
                </a:lnTo>
                <a:lnTo>
                  <a:pt x="2516136" y="3162338"/>
                </a:lnTo>
                <a:lnTo>
                  <a:pt x="2557767" y="3144736"/>
                </a:lnTo>
                <a:lnTo>
                  <a:pt x="2597454" y="3123730"/>
                </a:lnTo>
                <a:lnTo>
                  <a:pt x="2635034" y="3099498"/>
                </a:lnTo>
                <a:lnTo>
                  <a:pt x="2670314" y="3072231"/>
                </a:lnTo>
                <a:lnTo>
                  <a:pt x="2703106" y="3042107"/>
                </a:lnTo>
                <a:lnTo>
                  <a:pt x="2733230" y="3009315"/>
                </a:lnTo>
                <a:lnTo>
                  <a:pt x="2760497" y="2974048"/>
                </a:lnTo>
                <a:lnTo>
                  <a:pt x="2784729" y="2936468"/>
                </a:lnTo>
                <a:lnTo>
                  <a:pt x="2805734" y="2896768"/>
                </a:lnTo>
                <a:lnTo>
                  <a:pt x="2823337" y="2855150"/>
                </a:lnTo>
                <a:lnTo>
                  <a:pt x="2837345" y="2811767"/>
                </a:lnTo>
                <a:lnTo>
                  <a:pt x="2847581" y="2766834"/>
                </a:lnTo>
                <a:lnTo>
                  <a:pt x="2853867" y="2720517"/>
                </a:lnTo>
                <a:lnTo>
                  <a:pt x="2856001" y="2673007"/>
                </a:lnTo>
                <a:lnTo>
                  <a:pt x="2856001" y="0"/>
                </a:lnTo>
                <a:close/>
              </a:path>
              <a:path w="12192000" h="3195320">
                <a:moveTo>
                  <a:pt x="12192000" y="0"/>
                </a:moveTo>
                <a:lnTo>
                  <a:pt x="9335999" y="0"/>
                </a:lnTo>
                <a:lnTo>
                  <a:pt x="9335999" y="2673007"/>
                </a:lnTo>
                <a:lnTo>
                  <a:pt x="9338119" y="2720517"/>
                </a:lnTo>
                <a:lnTo>
                  <a:pt x="9344406" y="2766834"/>
                </a:lnTo>
                <a:lnTo>
                  <a:pt x="9354642" y="2811767"/>
                </a:lnTo>
                <a:lnTo>
                  <a:pt x="9368650" y="2855150"/>
                </a:lnTo>
                <a:lnTo>
                  <a:pt x="9386252" y="2896768"/>
                </a:lnTo>
                <a:lnTo>
                  <a:pt x="9407258" y="2936468"/>
                </a:lnTo>
                <a:lnTo>
                  <a:pt x="9431490" y="2974048"/>
                </a:lnTo>
                <a:lnTo>
                  <a:pt x="9458769" y="3009315"/>
                </a:lnTo>
                <a:lnTo>
                  <a:pt x="9488894" y="3042107"/>
                </a:lnTo>
                <a:lnTo>
                  <a:pt x="9521685" y="3072231"/>
                </a:lnTo>
                <a:lnTo>
                  <a:pt x="9556953" y="3099498"/>
                </a:lnTo>
                <a:lnTo>
                  <a:pt x="9594532" y="3123730"/>
                </a:lnTo>
                <a:lnTo>
                  <a:pt x="9634233" y="3144736"/>
                </a:lnTo>
                <a:lnTo>
                  <a:pt x="9675863" y="3162338"/>
                </a:lnTo>
                <a:lnTo>
                  <a:pt x="9719234" y="3176359"/>
                </a:lnTo>
                <a:lnTo>
                  <a:pt x="9764166" y="3186595"/>
                </a:lnTo>
                <a:lnTo>
                  <a:pt x="9810483" y="3192869"/>
                </a:lnTo>
                <a:lnTo>
                  <a:pt x="9858007" y="3195002"/>
                </a:lnTo>
                <a:lnTo>
                  <a:pt x="12192000" y="31950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773336" y="1776154"/>
            <a:ext cx="1748155" cy="26739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450" spc="-10">
                <a:solidFill>
                  <a:srgbClr val="4A3444"/>
                </a:solidFill>
                <a:latin typeface="Neogrotesk Pro"/>
                <a:cs typeface="Neogrotesk Pro"/>
              </a:rPr>
              <a:t>Release</a:t>
            </a:r>
            <a:endParaRPr sz="1450">
              <a:latin typeface="Neogrotesk Pro"/>
              <a:cs typeface="Neogrotesk Pro"/>
            </a:endParaRPr>
          </a:p>
          <a:p>
            <a:pPr marL="12700" marR="5080">
              <a:lnSpc>
                <a:spcPct val="133200"/>
              </a:lnSpc>
            </a:pP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Let</a:t>
            </a:r>
            <a:r>
              <a:rPr sz="14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go</a:t>
            </a:r>
            <a:r>
              <a:rPr sz="14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of</a:t>
            </a:r>
            <a:r>
              <a:rPr sz="1450" spc="-6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all</a:t>
            </a:r>
            <a:r>
              <a:rPr sz="14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 spc="-10">
                <a:solidFill>
                  <a:srgbClr val="4A3444"/>
                </a:solidFill>
                <a:latin typeface="Neogrotesk Pro"/>
                <a:cs typeface="Neogrotesk Pro"/>
              </a:rPr>
              <a:t>burdens </a:t>
            </a:r>
            <a:r>
              <a:rPr sz="1450" spc="-95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 free</a:t>
            </a:r>
            <a:r>
              <a:rPr sz="14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and</a:t>
            </a:r>
            <a:r>
              <a:rPr sz="1450" spc="-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 spc="-10">
                <a:solidFill>
                  <a:srgbClr val="4A3444"/>
                </a:solidFill>
                <a:latin typeface="Neogrotesk Pro"/>
                <a:cs typeface="Neogrotesk Pro"/>
              </a:rPr>
              <a:t>relieve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The</a:t>
            </a:r>
            <a:r>
              <a:rPr sz="1450" spc="-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 spc="-10">
                <a:solidFill>
                  <a:srgbClr val="4A3444"/>
                </a:solidFill>
                <a:latin typeface="Neogrotesk Pro"/>
                <a:cs typeface="Neogrotesk Pro"/>
              </a:rPr>
              <a:t>heart</a:t>
            </a:r>
            <a:endParaRPr sz="1450">
              <a:latin typeface="Neogrotesk Pro"/>
              <a:cs typeface="Neogrotesk Pro"/>
            </a:endParaRPr>
          </a:p>
          <a:p>
            <a:pPr marL="12700" marR="901700">
              <a:lnSpc>
                <a:spcPct val="133200"/>
              </a:lnSpc>
            </a:pPr>
            <a:r>
              <a:rPr sz="1450" spc="-20">
                <a:solidFill>
                  <a:srgbClr val="4A3444"/>
                </a:solidFill>
                <a:latin typeface="Neogrotesk Pro"/>
                <a:cs typeface="Neogrotesk Pro"/>
              </a:rPr>
              <a:t>Mind</a:t>
            </a:r>
            <a:r>
              <a:rPr sz="1450" spc="50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And </a:t>
            </a:r>
            <a:r>
              <a:rPr sz="1450" spc="-20">
                <a:solidFill>
                  <a:srgbClr val="4A3444"/>
                </a:solidFill>
                <a:latin typeface="Neogrotesk Pro"/>
                <a:cs typeface="Neogrotesk Pro"/>
              </a:rPr>
              <a:t>body</a:t>
            </a:r>
            <a:endParaRPr sz="1450">
              <a:latin typeface="Neogrotesk Pro"/>
              <a:cs typeface="Neogrotesk Pro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450" spc="-95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450" spc="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 spc="-10">
                <a:solidFill>
                  <a:srgbClr val="4A3444"/>
                </a:solidFill>
                <a:latin typeface="Neogrotesk Pro"/>
                <a:cs typeface="Neogrotesk Pro"/>
              </a:rPr>
              <a:t>progress</a:t>
            </a:r>
            <a:endParaRPr sz="1450">
              <a:latin typeface="Neogrotesk Pro"/>
              <a:cs typeface="Neogrotesk Pro"/>
            </a:endParaRPr>
          </a:p>
          <a:p>
            <a:pPr marL="12700" marR="54610">
              <a:lnSpc>
                <a:spcPct val="133200"/>
              </a:lnSpc>
            </a:pPr>
            <a:r>
              <a:rPr sz="1450" spc="-95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 be</a:t>
            </a:r>
            <a:r>
              <a:rPr sz="14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free</a:t>
            </a:r>
            <a:r>
              <a:rPr sz="1450" spc="-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and</a:t>
            </a:r>
            <a:r>
              <a:rPr sz="1450" spc="-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 spc="-10">
                <a:solidFill>
                  <a:srgbClr val="4A3444"/>
                </a:solidFill>
                <a:latin typeface="Neogrotesk Pro"/>
                <a:cs typeface="Neogrotesk Pro"/>
              </a:rPr>
              <a:t>clear </a:t>
            </a:r>
            <a:r>
              <a:rPr sz="1450" spc="-30">
                <a:solidFill>
                  <a:srgbClr val="4A3444"/>
                </a:solidFill>
                <a:latin typeface="Neogrotesk Pro"/>
                <a:cs typeface="Neogrotesk Pro"/>
              </a:rPr>
              <a:t>Yes,</a:t>
            </a:r>
            <a:r>
              <a:rPr sz="1450" spc="-4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we</a:t>
            </a:r>
            <a:r>
              <a:rPr sz="14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>
                <a:solidFill>
                  <a:srgbClr val="4A3444"/>
                </a:solidFill>
                <a:latin typeface="Neogrotesk Pro"/>
                <a:cs typeface="Neogrotesk Pro"/>
              </a:rPr>
              <a:t>are</a:t>
            </a:r>
            <a:r>
              <a:rPr sz="14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450" spc="-10">
                <a:solidFill>
                  <a:srgbClr val="4A3444"/>
                </a:solidFill>
                <a:latin typeface="Neogrotesk Pro"/>
                <a:cs typeface="Neogrotesk Pro"/>
              </a:rPr>
              <a:t>clear</a:t>
            </a:r>
            <a:endParaRPr sz="1450">
              <a:latin typeface="Neogrotesk Pro"/>
              <a:cs typeface="Neogrotesk Pro"/>
            </a:endParaRPr>
          </a:p>
        </p:txBody>
      </p:sp>
      <p:sp>
        <p:nvSpPr>
          <p:cNvPr id="8" name="Karakia"/>
          <p:cNvSpPr txBox="1"/>
          <p:nvPr/>
        </p:nvSpPr>
        <p:spPr>
          <a:xfrm>
            <a:off x="437299" y="1775970"/>
            <a:ext cx="2023745" cy="26739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Unuhia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,</a:t>
            </a:r>
            <a:r>
              <a:rPr sz="1450" b="1" spc="-6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unuhia</a:t>
            </a:r>
            <a:endParaRPr sz="1450">
              <a:latin typeface="Neogrotesk Pro Bold"/>
              <a:cs typeface="Neogrotesk Pro Bold"/>
            </a:endParaRPr>
          </a:p>
          <a:p>
            <a:pPr marL="12700" marR="5080">
              <a:lnSpc>
                <a:spcPct val="133200"/>
              </a:lnSpc>
            </a:pP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Unuhia</a:t>
            </a:r>
            <a:r>
              <a:rPr sz="14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4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4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uru</a:t>
            </a:r>
            <a:r>
              <a:rPr sz="14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tapu</a:t>
            </a:r>
            <a:r>
              <a:rPr sz="14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25" err="1">
                <a:solidFill>
                  <a:srgbClr val="4A3444"/>
                </a:solidFill>
                <a:latin typeface="Neogrotesk Pro Bold"/>
                <a:cs typeface="Neogrotesk Pro Bold"/>
              </a:rPr>
              <a:t>nui</a:t>
            </a:r>
            <a:r>
              <a:rPr sz="14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Kia</a:t>
            </a:r>
            <a:r>
              <a:rPr sz="14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wātea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,</a:t>
            </a:r>
            <a:r>
              <a:rPr sz="14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kia</a:t>
            </a:r>
            <a:r>
              <a:rPr sz="14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20" err="1">
                <a:solidFill>
                  <a:srgbClr val="4A3444"/>
                </a:solidFill>
                <a:latin typeface="Neogrotesk Pro Bold"/>
                <a:cs typeface="Neogrotesk Pro Bold"/>
              </a:rPr>
              <a:t>māmā</a:t>
            </a:r>
            <a:endParaRPr sz="14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450" b="1" spc="-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ngākau</a:t>
            </a:r>
            <a:endParaRPr sz="1450">
              <a:latin typeface="Neogrotesk Pro Bold"/>
              <a:cs typeface="Neogrotesk Pro Bold"/>
            </a:endParaRPr>
          </a:p>
          <a:p>
            <a:pPr marL="12700" marR="920750">
              <a:lnSpc>
                <a:spcPct val="133200"/>
              </a:lnSpc>
            </a:pP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450" b="1" spc="-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hinengaro</a:t>
            </a:r>
            <a:r>
              <a:rPr sz="14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450" b="1" spc="-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tinana</a:t>
            </a:r>
            <a:endParaRPr sz="14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4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4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ara</a:t>
            </a:r>
            <a:r>
              <a:rPr sz="14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takatū</a:t>
            </a:r>
            <a:endParaRPr sz="1450">
              <a:latin typeface="Neogrotesk Pro Bold"/>
              <a:cs typeface="Neogrotesk Pro Bold"/>
            </a:endParaRPr>
          </a:p>
          <a:p>
            <a:pPr marL="12700" marR="251460">
              <a:lnSpc>
                <a:spcPct val="133200"/>
              </a:lnSpc>
            </a:pP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Kia</a:t>
            </a:r>
            <a:r>
              <a:rPr sz="14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wātea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,</a:t>
            </a:r>
            <a:r>
              <a:rPr sz="14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kia</a:t>
            </a:r>
            <a:r>
              <a:rPr sz="14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wātea</a:t>
            </a:r>
            <a:r>
              <a:rPr sz="14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Āe</a:t>
            </a:r>
            <a:r>
              <a:rPr sz="1450" b="1">
                <a:solidFill>
                  <a:srgbClr val="4A3444"/>
                </a:solidFill>
                <a:latin typeface="Neogrotesk Pro Bold"/>
                <a:cs typeface="Neogrotesk Pro Bold"/>
              </a:rPr>
              <a:t>,</a:t>
            </a:r>
            <a:r>
              <a:rPr sz="14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err="1">
                <a:solidFill>
                  <a:srgbClr val="4A3444"/>
                </a:solidFill>
                <a:latin typeface="Neogrotesk Pro Bold"/>
                <a:cs typeface="Neogrotesk Pro Bold"/>
              </a:rPr>
              <a:t>kua</a:t>
            </a:r>
            <a:r>
              <a:rPr sz="14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50" b="1" spc="-20" err="1">
                <a:solidFill>
                  <a:srgbClr val="4A3444"/>
                </a:solidFill>
                <a:latin typeface="Neogrotesk Pro Bold"/>
                <a:cs typeface="Neogrotesk Pro Bold"/>
              </a:rPr>
              <a:t>wātea</a:t>
            </a:r>
            <a:endParaRPr sz="1450">
              <a:latin typeface="Neogrotesk Pro Bold"/>
              <a:cs typeface="Neogrotesk Pro Bold"/>
            </a:endParaRPr>
          </a:p>
        </p:txBody>
      </p:sp>
      <p:pic>
        <p:nvPicPr>
          <p:cNvPr id="4" name="Unuhia">
            <a:hlinkClick r:id="" action="ppaction://media"/>
            <a:extLst>
              <a:ext uri="{FF2B5EF4-FFF2-40B4-BE49-F238E27FC236}">
                <a16:creationId xmlns:a16="http://schemas.microsoft.com/office/drawing/2014/main" id="{C2994ADD-CF32-6978-B98F-A392BA3C1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6244" y="177593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0" y="0"/>
            <a:ext cx="12192000" cy="67050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50000"/>
            <a:ext cx="2856230" cy="1044575"/>
          </a:xfrm>
          <a:custGeom>
            <a:avLst/>
            <a:gdLst/>
            <a:ahLst/>
            <a:cxnLst/>
            <a:rect l="l" t="t" r="r" b="b"/>
            <a:pathLst>
              <a:path w="2856230" h="1044575">
                <a:moveTo>
                  <a:pt x="2856001" y="0"/>
                </a:moveTo>
                <a:lnTo>
                  <a:pt x="0" y="0"/>
                </a:lnTo>
                <a:lnTo>
                  <a:pt x="0" y="1044003"/>
                </a:lnTo>
                <a:lnTo>
                  <a:pt x="2333993" y="1044003"/>
                </a:lnTo>
                <a:lnTo>
                  <a:pt x="2381507" y="1041870"/>
                </a:lnTo>
                <a:lnTo>
                  <a:pt x="2427826" y="1035593"/>
                </a:lnTo>
                <a:lnTo>
                  <a:pt x="2472765" y="1025356"/>
                </a:lnTo>
                <a:lnTo>
                  <a:pt x="2516141" y="1011344"/>
                </a:lnTo>
                <a:lnTo>
                  <a:pt x="2557768" y="993742"/>
                </a:lnTo>
                <a:lnTo>
                  <a:pt x="2597463" y="972732"/>
                </a:lnTo>
                <a:lnTo>
                  <a:pt x="2635041" y="948501"/>
                </a:lnTo>
                <a:lnTo>
                  <a:pt x="2670318" y="921232"/>
                </a:lnTo>
                <a:lnTo>
                  <a:pt x="2703110" y="891109"/>
                </a:lnTo>
                <a:lnTo>
                  <a:pt x="2733233" y="858317"/>
                </a:lnTo>
                <a:lnTo>
                  <a:pt x="2760502" y="823040"/>
                </a:lnTo>
                <a:lnTo>
                  <a:pt x="2784733" y="785463"/>
                </a:lnTo>
                <a:lnTo>
                  <a:pt x="2805741" y="745769"/>
                </a:lnTo>
                <a:lnTo>
                  <a:pt x="2823343" y="704144"/>
                </a:lnTo>
                <a:lnTo>
                  <a:pt x="2837355" y="660770"/>
                </a:lnTo>
                <a:lnTo>
                  <a:pt x="2847591" y="615834"/>
                </a:lnTo>
                <a:lnTo>
                  <a:pt x="2853868" y="569518"/>
                </a:lnTo>
                <a:lnTo>
                  <a:pt x="2856001" y="522008"/>
                </a:lnTo>
                <a:lnTo>
                  <a:pt x="2856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7299" y="645937"/>
            <a:ext cx="1588770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He</a:t>
            </a:r>
            <a:r>
              <a:rPr spc="-45"/>
              <a:t> </a:t>
            </a:r>
            <a:r>
              <a:rPr spc="-20"/>
              <a:t>Kupu</a:t>
            </a:r>
          </a:p>
        </p:txBody>
      </p:sp>
      <p:sp>
        <p:nvSpPr>
          <p:cNvPr id="6" name="object 6"/>
          <p:cNvSpPr/>
          <p:nvPr/>
        </p:nvSpPr>
        <p:spPr>
          <a:xfrm>
            <a:off x="1385493" y="823505"/>
            <a:ext cx="10154920" cy="5701665"/>
          </a:xfrm>
          <a:custGeom>
            <a:avLst/>
            <a:gdLst/>
            <a:ahLst/>
            <a:cxnLst/>
            <a:rect l="l" t="t" r="r" b="b"/>
            <a:pathLst>
              <a:path w="10154920" h="5701665">
                <a:moveTo>
                  <a:pt x="983996" y="4981511"/>
                </a:moveTo>
                <a:lnTo>
                  <a:pt x="981163" y="4967490"/>
                </a:lnTo>
                <a:lnTo>
                  <a:pt x="973455" y="4956048"/>
                </a:lnTo>
                <a:lnTo>
                  <a:pt x="962012" y="4948326"/>
                </a:lnTo>
                <a:lnTo>
                  <a:pt x="948004" y="4945507"/>
                </a:lnTo>
                <a:lnTo>
                  <a:pt x="36004" y="4945507"/>
                </a:lnTo>
                <a:lnTo>
                  <a:pt x="21983" y="4948326"/>
                </a:lnTo>
                <a:lnTo>
                  <a:pt x="10541" y="4956048"/>
                </a:lnTo>
                <a:lnTo>
                  <a:pt x="2832" y="4967490"/>
                </a:lnTo>
                <a:lnTo>
                  <a:pt x="0" y="4981511"/>
                </a:lnTo>
                <a:lnTo>
                  <a:pt x="0" y="5454015"/>
                </a:lnTo>
                <a:lnTo>
                  <a:pt x="2832" y="5468010"/>
                </a:lnTo>
                <a:lnTo>
                  <a:pt x="10541" y="5479453"/>
                </a:lnTo>
                <a:lnTo>
                  <a:pt x="21983" y="5487174"/>
                </a:lnTo>
                <a:lnTo>
                  <a:pt x="36004" y="5490007"/>
                </a:lnTo>
                <a:lnTo>
                  <a:pt x="948004" y="5490007"/>
                </a:lnTo>
                <a:lnTo>
                  <a:pt x="962012" y="5487174"/>
                </a:lnTo>
                <a:lnTo>
                  <a:pt x="973455" y="5479453"/>
                </a:lnTo>
                <a:lnTo>
                  <a:pt x="981163" y="5468010"/>
                </a:lnTo>
                <a:lnTo>
                  <a:pt x="983996" y="5454015"/>
                </a:lnTo>
                <a:lnTo>
                  <a:pt x="983996" y="4981511"/>
                </a:lnTo>
                <a:close/>
              </a:path>
              <a:path w="10154920" h="5701665">
                <a:moveTo>
                  <a:pt x="2660510" y="400507"/>
                </a:moveTo>
                <a:lnTo>
                  <a:pt x="2657678" y="386486"/>
                </a:lnTo>
                <a:lnTo>
                  <a:pt x="2649956" y="375043"/>
                </a:lnTo>
                <a:lnTo>
                  <a:pt x="2638514" y="367334"/>
                </a:lnTo>
                <a:lnTo>
                  <a:pt x="2624505" y="364502"/>
                </a:lnTo>
                <a:lnTo>
                  <a:pt x="1658505" y="364502"/>
                </a:lnTo>
                <a:lnTo>
                  <a:pt x="1644484" y="367334"/>
                </a:lnTo>
                <a:lnTo>
                  <a:pt x="1633042" y="375043"/>
                </a:lnTo>
                <a:lnTo>
                  <a:pt x="1625320" y="386486"/>
                </a:lnTo>
                <a:lnTo>
                  <a:pt x="1622501" y="400507"/>
                </a:lnTo>
                <a:lnTo>
                  <a:pt x="1622501" y="872998"/>
                </a:lnTo>
                <a:lnTo>
                  <a:pt x="1625320" y="887006"/>
                </a:lnTo>
                <a:lnTo>
                  <a:pt x="1633042" y="898448"/>
                </a:lnTo>
                <a:lnTo>
                  <a:pt x="1644484" y="906170"/>
                </a:lnTo>
                <a:lnTo>
                  <a:pt x="1658505" y="909002"/>
                </a:lnTo>
                <a:lnTo>
                  <a:pt x="2624505" y="909002"/>
                </a:lnTo>
                <a:lnTo>
                  <a:pt x="2638514" y="906170"/>
                </a:lnTo>
                <a:lnTo>
                  <a:pt x="2649956" y="898448"/>
                </a:lnTo>
                <a:lnTo>
                  <a:pt x="2657678" y="887006"/>
                </a:lnTo>
                <a:lnTo>
                  <a:pt x="2660510" y="872998"/>
                </a:lnTo>
                <a:lnTo>
                  <a:pt x="2660510" y="400507"/>
                </a:lnTo>
                <a:close/>
              </a:path>
              <a:path w="10154920" h="5701665">
                <a:moveTo>
                  <a:pt x="2856001" y="4081500"/>
                </a:moveTo>
                <a:lnTo>
                  <a:pt x="2853169" y="4067492"/>
                </a:lnTo>
                <a:lnTo>
                  <a:pt x="2845460" y="4056049"/>
                </a:lnTo>
                <a:lnTo>
                  <a:pt x="2834005" y="4048328"/>
                </a:lnTo>
                <a:lnTo>
                  <a:pt x="2819997" y="4045496"/>
                </a:lnTo>
                <a:lnTo>
                  <a:pt x="1907997" y="4045496"/>
                </a:lnTo>
                <a:lnTo>
                  <a:pt x="1893989" y="4048328"/>
                </a:lnTo>
                <a:lnTo>
                  <a:pt x="1882546" y="4056049"/>
                </a:lnTo>
                <a:lnTo>
                  <a:pt x="1874824" y="4067492"/>
                </a:lnTo>
                <a:lnTo>
                  <a:pt x="1871992" y="4081500"/>
                </a:lnTo>
                <a:lnTo>
                  <a:pt x="1871992" y="4554004"/>
                </a:lnTo>
                <a:lnTo>
                  <a:pt x="1874824" y="4568012"/>
                </a:lnTo>
                <a:lnTo>
                  <a:pt x="1882546" y="4579455"/>
                </a:lnTo>
                <a:lnTo>
                  <a:pt x="1893989" y="4587176"/>
                </a:lnTo>
                <a:lnTo>
                  <a:pt x="1907997" y="4589996"/>
                </a:lnTo>
                <a:lnTo>
                  <a:pt x="2819997" y="4589996"/>
                </a:lnTo>
                <a:lnTo>
                  <a:pt x="2834005" y="4587176"/>
                </a:lnTo>
                <a:lnTo>
                  <a:pt x="2845460" y="4579455"/>
                </a:lnTo>
                <a:lnTo>
                  <a:pt x="2853169" y="4568012"/>
                </a:lnTo>
                <a:lnTo>
                  <a:pt x="2856001" y="4554004"/>
                </a:lnTo>
                <a:lnTo>
                  <a:pt x="2856001" y="4081500"/>
                </a:lnTo>
                <a:close/>
              </a:path>
              <a:path w="10154920" h="5701665">
                <a:moveTo>
                  <a:pt x="3786492" y="2299500"/>
                </a:moveTo>
                <a:lnTo>
                  <a:pt x="3783673" y="2285492"/>
                </a:lnTo>
                <a:lnTo>
                  <a:pt x="3775951" y="2274049"/>
                </a:lnTo>
                <a:lnTo>
                  <a:pt x="3764508" y="2266327"/>
                </a:lnTo>
                <a:lnTo>
                  <a:pt x="3750500" y="2263495"/>
                </a:lnTo>
                <a:lnTo>
                  <a:pt x="2952496" y="2263495"/>
                </a:lnTo>
                <a:lnTo>
                  <a:pt x="2938488" y="2266327"/>
                </a:lnTo>
                <a:lnTo>
                  <a:pt x="2927045" y="2274049"/>
                </a:lnTo>
                <a:lnTo>
                  <a:pt x="2919323" y="2285492"/>
                </a:lnTo>
                <a:lnTo>
                  <a:pt x="2916491" y="2299500"/>
                </a:lnTo>
                <a:lnTo>
                  <a:pt x="2916491" y="2771991"/>
                </a:lnTo>
                <a:lnTo>
                  <a:pt x="2919323" y="2786011"/>
                </a:lnTo>
                <a:lnTo>
                  <a:pt x="2927045" y="2797454"/>
                </a:lnTo>
                <a:lnTo>
                  <a:pt x="2938488" y="2805176"/>
                </a:lnTo>
                <a:lnTo>
                  <a:pt x="2952496" y="2807995"/>
                </a:lnTo>
                <a:lnTo>
                  <a:pt x="3750500" y="2807995"/>
                </a:lnTo>
                <a:lnTo>
                  <a:pt x="3764508" y="2805176"/>
                </a:lnTo>
                <a:lnTo>
                  <a:pt x="3775951" y="2797454"/>
                </a:lnTo>
                <a:lnTo>
                  <a:pt x="3783673" y="2786011"/>
                </a:lnTo>
                <a:lnTo>
                  <a:pt x="3786492" y="2771991"/>
                </a:lnTo>
                <a:lnTo>
                  <a:pt x="3786492" y="2299500"/>
                </a:lnTo>
                <a:close/>
              </a:path>
              <a:path w="10154920" h="5701665">
                <a:moveTo>
                  <a:pt x="5227002" y="4284002"/>
                </a:moveTo>
                <a:lnTo>
                  <a:pt x="5224170" y="4269994"/>
                </a:lnTo>
                <a:lnTo>
                  <a:pt x="5216461" y="4258551"/>
                </a:lnTo>
                <a:lnTo>
                  <a:pt x="5205019" y="4250829"/>
                </a:lnTo>
                <a:lnTo>
                  <a:pt x="5191010" y="4247997"/>
                </a:lnTo>
                <a:lnTo>
                  <a:pt x="4519003" y="4247997"/>
                </a:lnTo>
                <a:lnTo>
                  <a:pt x="4504995" y="4250829"/>
                </a:lnTo>
                <a:lnTo>
                  <a:pt x="4493539" y="4258551"/>
                </a:lnTo>
                <a:lnTo>
                  <a:pt x="4485830" y="4269994"/>
                </a:lnTo>
                <a:lnTo>
                  <a:pt x="4482998" y="4284002"/>
                </a:lnTo>
                <a:lnTo>
                  <a:pt x="4482998" y="4756505"/>
                </a:lnTo>
                <a:lnTo>
                  <a:pt x="4485830" y="4770513"/>
                </a:lnTo>
                <a:lnTo>
                  <a:pt x="4493539" y="4781956"/>
                </a:lnTo>
                <a:lnTo>
                  <a:pt x="4504995" y="4789665"/>
                </a:lnTo>
                <a:lnTo>
                  <a:pt x="4519003" y="4792497"/>
                </a:lnTo>
                <a:lnTo>
                  <a:pt x="5191010" y="4792497"/>
                </a:lnTo>
                <a:lnTo>
                  <a:pt x="5205019" y="4789665"/>
                </a:lnTo>
                <a:lnTo>
                  <a:pt x="5216461" y="4781956"/>
                </a:lnTo>
                <a:lnTo>
                  <a:pt x="5224170" y="4770513"/>
                </a:lnTo>
                <a:lnTo>
                  <a:pt x="5227002" y="4756505"/>
                </a:lnTo>
                <a:lnTo>
                  <a:pt x="5227002" y="4284002"/>
                </a:lnTo>
                <a:close/>
              </a:path>
              <a:path w="10154920" h="5701665">
                <a:moveTo>
                  <a:pt x="5500001" y="36004"/>
                </a:moveTo>
                <a:lnTo>
                  <a:pt x="5497169" y="21983"/>
                </a:lnTo>
                <a:lnTo>
                  <a:pt x="5489460" y="10541"/>
                </a:lnTo>
                <a:lnTo>
                  <a:pt x="5478005" y="2832"/>
                </a:lnTo>
                <a:lnTo>
                  <a:pt x="5463997" y="0"/>
                </a:lnTo>
                <a:lnTo>
                  <a:pt x="4715497" y="0"/>
                </a:lnTo>
                <a:lnTo>
                  <a:pt x="4701489" y="2832"/>
                </a:lnTo>
                <a:lnTo>
                  <a:pt x="4690046" y="10541"/>
                </a:lnTo>
                <a:lnTo>
                  <a:pt x="4682325" y="21983"/>
                </a:lnTo>
                <a:lnTo>
                  <a:pt x="4679493" y="36004"/>
                </a:lnTo>
                <a:lnTo>
                  <a:pt x="4679493" y="508495"/>
                </a:lnTo>
                <a:lnTo>
                  <a:pt x="4682325" y="522503"/>
                </a:lnTo>
                <a:lnTo>
                  <a:pt x="4690046" y="533946"/>
                </a:lnTo>
                <a:lnTo>
                  <a:pt x="4701489" y="541667"/>
                </a:lnTo>
                <a:lnTo>
                  <a:pt x="4715497" y="544499"/>
                </a:lnTo>
                <a:lnTo>
                  <a:pt x="5463997" y="544499"/>
                </a:lnTo>
                <a:lnTo>
                  <a:pt x="5478005" y="541667"/>
                </a:lnTo>
                <a:lnTo>
                  <a:pt x="5489460" y="533946"/>
                </a:lnTo>
                <a:lnTo>
                  <a:pt x="5497169" y="522503"/>
                </a:lnTo>
                <a:lnTo>
                  <a:pt x="5500001" y="508495"/>
                </a:lnTo>
                <a:lnTo>
                  <a:pt x="5500001" y="36004"/>
                </a:lnTo>
                <a:close/>
              </a:path>
              <a:path w="10154920" h="5701665">
                <a:moveTo>
                  <a:pt x="6588506" y="5193004"/>
                </a:moveTo>
                <a:lnTo>
                  <a:pt x="6585674" y="5178984"/>
                </a:lnTo>
                <a:lnTo>
                  <a:pt x="6577952" y="5167541"/>
                </a:lnTo>
                <a:lnTo>
                  <a:pt x="6566509" y="5159832"/>
                </a:lnTo>
                <a:lnTo>
                  <a:pt x="6552501" y="5157000"/>
                </a:lnTo>
                <a:lnTo>
                  <a:pt x="5406504" y="5157000"/>
                </a:lnTo>
                <a:lnTo>
                  <a:pt x="5392496" y="5159832"/>
                </a:lnTo>
                <a:lnTo>
                  <a:pt x="5381053" y="5167541"/>
                </a:lnTo>
                <a:lnTo>
                  <a:pt x="5373332" y="5178984"/>
                </a:lnTo>
                <a:lnTo>
                  <a:pt x="5370512" y="5193004"/>
                </a:lnTo>
                <a:lnTo>
                  <a:pt x="5370512" y="5665508"/>
                </a:lnTo>
                <a:lnTo>
                  <a:pt x="5373332" y="5679516"/>
                </a:lnTo>
                <a:lnTo>
                  <a:pt x="5381053" y="5690946"/>
                </a:lnTo>
                <a:lnTo>
                  <a:pt x="5392496" y="5698668"/>
                </a:lnTo>
                <a:lnTo>
                  <a:pt x="5406504" y="5701500"/>
                </a:lnTo>
                <a:lnTo>
                  <a:pt x="6552501" y="5701500"/>
                </a:lnTo>
                <a:lnTo>
                  <a:pt x="6566509" y="5698668"/>
                </a:lnTo>
                <a:lnTo>
                  <a:pt x="6577952" y="5690946"/>
                </a:lnTo>
                <a:lnTo>
                  <a:pt x="6585674" y="5679516"/>
                </a:lnTo>
                <a:lnTo>
                  <a:pt x="6588506" y="5665508"/>
                </a:lnTo>
                <a:lnTo>
                  <a:pt x="6588506" y="5193004"/>
                </a:lnTo>
                <a:close/>
              </a:path>
              <a:path w="10154920" h="5701665">
                <a:moveTo>
                  <a:pt x="7936001" y="4212006"/>
                </a:moveTo>
                <a:lnTo>
                  <a:pt x="7933169" y="4197985"/>
                </a:lnTo>
                <a:lnTo>
                  <a:pt x="7925460" y="4186542"/>
                </a:lnTo>
                <a:lnTo>
                  <a:pt x="7914018" y="4178833"/>
                </a:lnTo>
                <a:lnTo>
                  <a:pt x="7900009" y="4176001"/>
                </a:lnTo>
                <a:lnTo>
                  <a:pt x="7228002" y="4176001"/>
                </a:lnTo>
                <a:lnTo>
                  <a:pt x="7213994" y="4178833"/>
                </a:lnTo>
                <a:lnTo>
                  <a:pt x="7202551" y="4186542"/>
                </a:lnTo>
                <a:lnTo>
                  <a:pt x="7194842" y="4197985"/>
                </a:lnTo>
                <a:lnTo>
                  <a:pt x="7192010" y="4212006"/>
                </a:lnTo>
                <a:lnTo>
                  <a:pt x="7192010" y="4684509"/>
                </a:lnTo>
                <a:lnTo>
                  <a:pt x="7194842" y="4698517"/>
                </a:lnTo>
                <a:lnTo>
                  <a:pt x="7202551" y="4709960"/>
                </a:lnTo>
                <a:lnTo>
                  <a:pt x="7213994" y="4717669"/>
                </a:lnTo>
                <a:lnTo>
                  <a:pt x="7228002" y="4720501"/>
                </a:lnTo>
                <a:lnTo>
                  <a:pt x="7900009" y="4720501"/>
                </a:lnTo>
                <a:lnTo>
                  <a:pt x="7914018" y="4717669"/>
                </a:lnTo>
                <a:lnTo>
                  <a:pt x="7925460" y="4709960"/>
                </a:lnTo>
                <a:lnTo>
                  <a:pt x="7933169" y="4698517"/>
                </a:lnTo>
                <a:lnTo>
                  <a:pt x="7936001" y="4684509"/>
                </a:lnTo>
                <a:lnTo>
                  <a:pt x="7936001" y="4212006"/>
                </a:lnTo>
                <a:close/>
              </a:path>
              <a:path w="10154920" h="5701665">
                <a:moveTo>
                  <a:pt x="8196999" y="4873498"/>
                </a:moveTo>
                <a:lnTo>
                  <a:pt x="8194167" y="4859490"/>
                </a:lnTo>
                <a:lnTo>
                  <a:pt x="8186458" y="4848047"/>
                </a:lnTo>
                <a:lnTo>
                  <a:pt x="8175015" y="4840325"/>
                </a:lnTo>
                <a:lnTo>
                  <a:pt x="8161007" y="4837493"/>
                </a:lnTo>
                <a:lnTo>
                  <a:pt x="7488999" y="4837493"/>
                </a:lnTo>
                <a:lnTo>
                  <a:pt x="7474991" y="4840325"/>
                </a:lnTo>
                <a:lnTo>
                  <a:pt x="7463549" y="4848047"/>
                </a:lnTo>
                <a:lnTo>
                  <a:pt x="7455840" y="4859490"/>
                </a:lnTo>
                <a:lnTo>
                  <a:pt x="7453008" y="4873498"/>
                </a:lnTo>
                <a:lnTo>
                  <a:pt x="7453008" y="5346001"/>
                </a:lnTo>
                <a:lnTo>
                  <a:pt x="7455840" y="5360009"/>
                </a:lnTo>
                <a:lnTo>
                  <a:pt x="7463549" y="5371452"/>
                </a:lnTo>
                <a:lnTo>
                  <a:pt x="7474991" y="5379174"/>
                </a:lnTo>
                <a:lnTo>
                  <a:pt x="7488999" y="5381993"/>
                </a:lnTo>
                <a:lnTo>
                  <a:pt x="8161007" y="5381993"/>
                </a:lnTo>
                <a:lnTo>
                  <a:pt x="8175015" y="5379174"/>
                </a:lnTo>
                <a:lnTo>
                  <a:pt x="8186458" y="5371452"/>
                </a:lnTo>
                <a:lnTo>
                  <a:pt x="8194167" y="5360009"/>
                </a:lnTo>
                <a:lnTo>
                  <a:pt x="8196999" y="5346001"/>
                </a:lnTo>
                <a:lnTo>
                  <a:pt x="8196999" y="4873498"/>
                </a:lnTo>
                <a:close/>
              </a:path>
              <a:path w="10154920" h="5701665">
                <a:moveTo>
                  <a:pt x="10154755" y="3658501"/>
                </a:moveTo>
                <a:lnTo>
                  <a:pt x="10151923" y="3644493"/>
                </a:lnTo>
                <a:lnTo>
                  <a:pt x="10144201" y="3633051"/>
                </a:lnTo>
                <a:lnTo>
                  <a:pt x="10132771" y="3625329"/>
                </a:lnTo>
                <a:lnTo>
                  <a:pt x="10118763" y="3622497"/>
                </a:lnTo>
                <a:lnTo>
                  <a:pt x="9089504" y="3622497"/>
                </a:lnTo>
                <a:lnTo>
                  <a:pt x="9075496" y="3625329"/>
                </a:lnTo>
                <a:lnTo>
                  <a:pt x="9064053" y="3633051"/>
                </a:lnTo>
                <a:lnTo>
                  <a:pt x="9056332" y="3644493"/>
                </a:lnTo>
                <a:lnTo>
                  <a:pt x="9053512" y="3658501"/>
                </a:lnTo>
                <a:lnTo>
                  <a:pt x="9053512" y="4131005"/>
                </a:lnTo>
                <a:lnTo>
                  <a:pt x="9056332" y="4145013"/>
                </a:lnTo>
                <a:lnTo>
                  <a:pt x="9064053" y="4156456"/>
                </a:lnTo>
                <a:lnTo>
                  <a:pt x="9075496" y="4164177"/>
                </a:lnTo>
                <a:lnTo>
                  <a:pt x="9089504" y="4166997"/>
                </a:lnTo>
                <a:lnTo>
                  <a:pt x="10118763" y="4166997"/>
                </a:lnTo>
                <a:lnTo>
                  <a:pt x="10132771" y="4164177"/>
                </a:lnTo>
                <a:lnTo>
                  <a:pt x="10144201" y="4156456"/>
                </a:lnTo>
                <a:lnTo>
                  <a:pt x="10151923" y="4145013"/>
                </a:lnTo>
                <a:lnTo>
                  <a:pt x="10154755" y="4131005"/>
                </a:lnTo>
                <a:lnTo>
                  <a:pt x="10154755" y="3658501"/>
                </a:lnTo>
                <a:close/>
              </a:path>
            </a:pathLst>
          </a:custGeom>
          <a:solidFill>
            <a:srgbClr val="FFD9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22</a:t>
            </a:fld>
            <a:endParaRPr spc="-25"/>
          </a:p>
        </p:txBody>
      </p:sp>
      <p:sp>
        <p:nvSpPr>
          <p:cNvPr id="17" name="object 17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aiti"/>
          <p:cNvSpPr txBox="1"/>
          <p:nvPr/>
        </p:nvSpPr>
        <p:spPr>
          <a:xfrm>
            <a:off x="6253995" y="873949"/>
            <a:ext cx="41084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0"/>
              </a:lnSpc>
              <a:spcBef>
                <a:spcPts val="100"/>
              </a:spcBef>
            </a:pPr>
            <a:r>
              <a:rPr sz="140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Raiti</a:t>
            </a:r>
            <a:endParaRPr sz="1400">
              <a:latin typeface="Neogrotesk Pro Bold"/>
              <a:cs typeface="Neogrotesk Pro Bold"/>
            </a:endParaRPr>
          </a:p>
          <a:p>
            <a:pPr marL="46355">
              <a:lnSpc>
                <a:spcPts val="1240"/>
              </a:lnSpc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Light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8" name="Matapihi"/>
          <p:cNvSpPr txBox="1"/>
          <p:nvPr/>
        </p:nvSpPr>
        <p:spPr>
          <a:xfrm>
            <a:off x="3139498" y="1238449"/>
            <a:ext cx="7569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0"/>
              </a:lnSpc>
              <a:spcBef>
                <a:spcPts val="100"/>
              </a:spcBef>
            </a:pPr>
            <a:r>
              <a:rPr sz="140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Matapihi</a:t>
            </a:r>
            <a:endParaRPr sz="1400">
              <a:latin typeface="Neogrotesk Pro Bold"/>
              <a:cs typeface="Neogrotesk Pro Bold"/>
            </a:endParaRPr>
          </a:p>
          <a:p>
            <a:pPr marL="1905" algn="ctr">
              <a:lnSpc>
                <a:spcPts val="1240"/>
              </a:lnSpc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Window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9" name="Mata"/>
          <p:cNvSpPr txBox="1"/>
          <p:nvPr/>
        </p:nvSpPr>
        <p:spPr>
          <a:xfrm>
            <a:off x="4494457" y="3146450"/>
            <a:ext cx="47180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>
              <a:lnSpc>
                <a:spcPts val="1660"/>
              </a:lnSpc>
              <a:spcBef>
                <a:spcPts val="100"/>
              </a:spcBef>
            </a:pPr>
            <a:r>
              <a:rPr sz="140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Mata</a:t>
            </a:r>
            <a:endParaRPr sz="1400">
              <a:latin typeface="Neogrotesk Pro Bold"/>
              <a:cs typeface="Neogrotesk Pro Bold"/>
            </a:endParaRPr>
          </a:p>
          <a:p>
            <a:pPr marL="12700">
              <a:lnSpc>
                <a:spcPts val="1240"/>
              </a:lnSpc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Screen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10" name="Rorohiko"/>
          <p:cNvSpPr txBox="1"/>
          <p:nvPr/>
        </p:nvSpPr>
        <p:spPr>
          <a:xfrm>
            <a:off x="3360473" y="4928451"/>
            <a:ext cx="77914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0"/>
              </a:lnSpc>
              <a:spcBef>
                <a:spcPts val="100"/>
              </a:spcBef>
            </a:pPr>
            <a:r>
              <a:rPr sz="140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Rorohiko</a:t>
            </a:r>
            <a:endParaRPr sz="1400">
              <a:latin typeface="Neogrotesk Pro Bold"/>
              <a:cs typeface="Neogrotesk Pro Bold"/>
            </a:endParaRPr>
          </a:p>
          <a:p>
            <a:pPr marL="73660">
              <a:lnSpc>
                <a:spcPts val="1240"/>
              </a:lnSpc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Computer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11" name="Pene"/>
          <p:cNvSpPr txBox="1"/>
          <p:nvPr/>
        </p:nvSpPr>
        <p:spPr>
          <a:xfrm>
            <a:off x="6005790" y="5130949"/>
            <a:ext cx="45720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0"/>
              </a:lnSpc>
              <a:spcBef>
                <a:spcPts val="100"/>
              </a:spcBef>
            </a:pPr>
            <a:r>
              <a:rPr sz="140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Pene</a:t>
            </a:r>
            <a:endParaRPr sz="1400">
              <a:latin typeface="Neogrotesk Pro Bold"/>
              <a:cs typeface="Neogrotesk Pro Bold"/>
            </a:endParaRPr>
          </a:p>
          <a:p>
            <a:pPr algn="ctr">
              <a:lnSpc>
                <a:spcPts val="1240"/>
              </a:lnSpc>
            </a:pPr>
            <a:r>
              <a:rPr sz="10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Pen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12" name="Kiore"/>
          <p:cNvSpPr txBox="1"/>
          <p:nvPr/>
        </p:nvSpPr>
        <p:spPr>
          <a:xfrm>
            <a:off x="8708569" y="5058949"/>
            <a:ext cx="46990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0"/>
              </a:lnSpc>
              <a:spcBef>
                <a:spcPts val="100"/>
              </a:spcBef>
            </a:pPr>
            <a:r>
              <a:rPr sz="140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Kiore</a:t>
            </a:r>
            <a:endParaRPr sz="1400">
              <a:latin typeface="Neogrotesk Pro Bold"/>
              <a:cs typeface="Neogrotesk Pro Bold"/>
            </a:endParaRPr>
          </a:p>
          <a:p>
            <a:pPr marL="22225">
              <a:lnSpc>
                <a:spcPts val="1240"/>
              </a:lnSpc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Mouse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13" name="Tēpū"/>
          <p:cNvSpPr txBox="1"/>
          <p:nvPr/>
        </p:nvSpPr>
        <p:spPr>
          <a:xfrm>
            <a:off x="8984503" y="5720450"/>
            <a:ext cx="44005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0"/>
              </a:lnSpc>
              <a:spcBef>
                <a:spcPts val="100"/>
              </a:spcBef>
            </a:pPr>
            <a:r>
              <a:rPr sz="140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Tēpu</a:t>
            </a:r>
            <a:endParaRPr sz="1400">
              <a:latin typeface="Neogrotesk Pro Bold"/>
              <a:cs typeface="Neogrotesk Pro Bold"/>
            </a:endParaRPr>
          </a:p>
          <a:p>
            <a:pPr marL="62230">
              <a:lnSpc>
                <a:spcPts val="1240"/>
              </a:lnSpc>
            </a:pPr>
            <a:r>
              <a:rPr sz="10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Desk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14" name="Nohonga1"/>
          <p:cNvSpPr txBox="1"/>
          <p:nvPr/>
        </p:nvSpPr>
        <p:spPr>
          <a:xfrm>
            <a:off x="10587349" y="4505450"/>
            <a:ext cx="78041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0"/>
              </a:lnSpc>
              <a:spcBef>
                <a:spcPts val="100"/>
              </a:spcBef>
            </a:pPr>
            <a:r>
              <a:rPr sz="140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Nohonga</a:t>
            </a:r>
            <a:endParaRPr sz="1400">
              <a:latin typeface="Neogrotesk Pro Bold"/>
              <a:cs typeface="Neogrotesk Pro Bold"/>
            </a:endParaRPr>
          </a:p>
          <a:p>
            <a:pPr marL="2540" algn="ctr">
              <a:lnSpc>
                <a:spcPts val="1240"/>
              </a:lnSpc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Chair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15" name="Papa pātuhi"/>
          <p:cNvSpPr txBox="1"/>
          <p:nvPr/>
        </p:nvSpPr>
        <p:spPr>
          <a:xfrm>
            <a:off x="6855940" y="6039949"/>
            <a:ext cx="102489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0"/>
              </a:lnSpc>
              <a:spcBef>
                <a:spcPts val="100"/>
              </a:spcBef>
            </a:pPr>
            <a:r>
              <a:rPr sz="1400" b="1">
                <a:solidFill>
                  <a:srgbClr val="4A3444"/>
                </a:solidFill>
                <a:latin typeface="Neogrotesk Pro Bold"/>
                <a:cs typeface="Neogrotesk Pro Bold"/>
              </a:rPr>
              <a:t>Papa</a:t>
            </a:r>
            <a:r>
              <a:rPr sz="140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40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pātuhi</a:t>
            </a:r>
            <a:endParaRPr sz="1400">
              <a:latin typeface="Neogrotesk Pro Bold"/>
              <a:cs typeface="Neogrotesk Pro Bold"/>
            </a:endParaRPr>
          </a:p>
          <a:p>
            <a:pPr algn="ctr">
              <a:lnSpc>
                <a:spcPts val="1240"/>
              </a:lnSpc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Keyboard</a:t>
            </a:r>
            <a:endParaRPr sz="1050">
              <a:latin typeface="Neogrotesk Pro Bold"/>
              <a:cs typeface="Neogrotesk Pro Bold"/>
            </a:endParaRPr>
          </a:p>
        </p:txBody>
      </p:sp>
      <p:sp>
        <p:nvSpPr>
          <p:cNvPr id="16" name="Pūreretā"/>
          <p:cNvSpPr txBox="1"/>
          <p:nvPr/>
        </p:nvSpPr>
        <p:spPr>
          <a:xfrm>
            <a:off x="1499850" y="5828450"/>
            <a:ext cx="75628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0"/>
              </a:lnSpc>
              <a:spcBef>
                <a:spcPts val="100"/>
              </a:spcBef>
            </a:pPr>
            <a:r>
              <a:rPr sz="1400" b="1" spc="-10" err="1">
                <a:solidFill>
                  <a:srgbClr val="4A3444"/>
                </a:solidFill>
                <a:latin typeface="Neogrotesk Pro Bold"/>
                <a:cs typeface="Neogrotesk Pro Bold"/>
              </a:rPr>
              <a:t>Pūreretā</a:t>
            </a:r>
            <a:endParaRPr sz="1400">
              <a:latin typeface="Neogrotesk Pro Bold"/>
              <a:cs typeface="Neogrotesk Pro Bold"/>
            </a:endParaRPr>
          </a:p>
          <a:p>
            <a:pPr marL="2540" algn="ctr">
              <a:lnSpc>
                <a:spcPts val="1240"/>
              </a:lnSpc>
            </a:pPr>
            <a:r>
              <a:rPr sz="10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Printer</a:t>
            </a:r>
            <a:endParaRPr sz="1050">
              <a:latin typeface="Neogrotesk Pro Bold"/>
              <a:cs typeface="Neogrotesk Pro Bold"/>
            </a:endParaRPr>
          </a:p>
        </p:txBody>
      </p:sp>
      <p:pic>
        <p:nvPicPr>
          <p:cNvPr id="19" name="Matapihi">
            <a:hlinkClick r:id="" action="ppaction://media"/>
            <a:extLst>
              <a:ext uri="{FF2B5EF4-FFF2-40B4-BE49-F238E27FC236}">
                <a16:creationId xmlns:a16="http://schemas.microsoft.com/office/drawing/2014/main" id="{BEE45C7C-C13A-3E80-E5F0-C9BB1BE0A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74886" y="1382814"/>
            <a:ext cx="304800" cy="304800"/>
          </a:xfrm>
          <a:prstGeom prst="rect">
            <a:avLst/>
          </a:prstGeom>
        </p:spPr>
      </p:pic>
      <p:pic>
        <p:nvPicPr>
          <p:cNvPr id="21" name="Raiti">
            <a:hlinkClick r:id="" action="ppaction://media"/>
            <a:extLst>
              <a:ext uri="{FF2B5EF4-FFF2-40B4-BE49-F238E27FC236}">
                <a16:creationId xmlns:a16="http://schemas.microsoft.com/office/drawing/2014/main" id="{B426652E-DE61-3D70-4BFB-5B7BA2ED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64840" y="1071116"/>
            <a:ext cx="304800" cy="304800"/>
          </a:xfrm>
          <a:prstGeom prst="rect">
            <a:avLst/>
          </a:prstGeom>
        </p:spPr>
      </p:pic>
      <p:pic>
        <p:nvPicPr>
          <p:cNvPr id="20" name="Rorohiko">
            <a:hlinkClick r:id="" action="ppaction://media"/>
            <a:extLst>
              <a:ext uri="{FF2B5EF4-FFF2-40B4-BE49-F238E27FC236}">
                <a16:creationId xmlns:a16="http://schemas.microsoft.com/office/drawing/2014/main" id="{1576A74E-95D7-206C-E75F-4E7F8EFB52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65386" y="5176808"/>
            <a:ext cx="304800" cy="304800"/>
          </a:xfrm>
          <a:prstGeom prst="rect">
            <a:avLst/>
          </a:prstGeom>
        </p:spPr>
      </p:pic>
      <p:pic>
        <p:nvPicPr>
          <p:cNvPr id="22" name="Pene">
            <a:hlinkClick r:id="" action="ppaction://media"/>
            <a:extLst>
              <a:ext uri="{FF2B5EF4-FFF2-40B4-BE49-F238E27FC236}">
                <a16:creationId xmlns:a16="http://schemas.microsoft.com/office/drawing/2014/main" id="{F6AC54F7-DD13-90C1-1C8A-89F0C40A4F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16832" y="5325563"/>
            <a:ext cx="304800" cy="304800"/>
          </a:xfrm>
          <a:prstGeom prst="rect">
            <a:avLst/>
          </a:prstGeom>
        </p:spPr>
      </p:pic>
      <p:pic>
        <p:nvPicPr>
          <p:cNvPr id="24" name="Nohonga">
            <a:hlinkClick r:id="" action="ppaction://media"/>
            <a:extLst>
              <a:ext uri="{FF2B5EF4-FFF2-40B4-BE49-F238E27FC236}">
                <a16:creationId xmlns:a16="http://schemas.microsoft.com/office/drawing/2014/main" id="{99EA4428-5343-E387-CD11-B4947DACBEA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21938" y="4702617"/>
            <a:ext cx="304800" cy="304800"/>
          </a:xfrm>
          <a:prstGeom prst="rect">
            <a:avLst/>
          </a:prstGeom>
        </p:spPr>
      </p:pic>
      <p:pic>
        <p:nvPicPr>
          <p:cNvPr id="25" name="Kiore">
            <a:hlinkClick r:id="" action="ppaction://media"/>
            <a:extLst>
              <a:ext uri="{FF2B5EF4-FFF2-40B4-BE49-F238E27FC236}">
                <a16:creationId xmlns:a16="http://schemas.microsoft.com/office/drawing/2014/main" id="{29549775-F530-1643-9F6C-863C2D9E4D5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57858" y="5225001"/>
            <a:ext cx="304800" cy="304800"/>
          </a:xfrm>
          <a:prstGeom prst="rect">
            <a:avLst/>
          </a:prstGeom>
        </p:spPr>
      </p:pic>
      <p:pic>
        <p:nvPicPr>
          <p:cNvPr id="26" name="Pūreretā">
            <a:hlinkClick r:id="" action="ppaction://media"/>
            <a:extLst>
              <a:ext uri="{FF2B5EF4-FFF2-40B4-BE49-F238E27FC236}">
                <a16:creationId xmlns:a16="http://schemas.microsoft.com/office/drawing/2014/main" id="{88F895B2-790D-7FA1-A8F6-CDE96A2CF85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242125" y="6034495"/>
            <a:ext cx="304800" cy="304800"/>
          </a:xfrm>
          <a:prstGeom prst="rect">
            <a:avLst/>
          </a:prstGeom>
        </p:spPr>
      </p:pic>
      <p:pic>
        <p:nvPicPr>
          <p:cNvPr id="27" name="Papa pātuhi">
            <a:hlinkClick r:id="" action="ppaction://media"/>
            <a:extLst>
              <a:ext uri="{FF2B5EF4-FFF2-40B4-BE49-F238E27FC236}">
                <a16:creationId xmlns:a16="http://schemas.microsoft.com/office/drawing/2014/main" id="{4BD91D95-79DE-92ED-FA3D-65AEC65BE19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749423" y="6212624"/>
            <a:ext cx="304800" cy="304800"/>
          </a:xfrm>
          <a:prstGeom prst="rect">
            <a:avLst/>
          </a:prstGeom>
        </p:spPr>
      </p:pic>
      <p:pic>
        <p:nvPicPr>
          <p:cNvPr id="28" name="Mata">
            <a:hlinkClick r:id="" action="ppaction://media"/>
            <a:extLst>
              <a:ext uri="{FF2B5EF4-FFF2-40B4-BE49-F238E27FC236}">
                <a16:creationId xmlns:a16="http://schemas.microsoft.com/office/drawing/2014/main" id="{413642BE-78BF-9907-6773-AE0803A8EC2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04362" y="3369537"/>
            <a:ext cx="304800" cy="304800"/>
          </a:xfrm>
          <a:prstGeom prst="rect">
            <a:avLst/>
          </a:prstGeom>
        </p:spPr>
      </p:pic>
      <p:pic>
        <p:nvPicPr>
          <p:cNvPr id="29" name="Tēpu">
            <a:hlinkClick r:id="" action="ppaction://media"/>
            <a:extLst>
              <a:ext uri="{FF2B5EF4-FFF2-40B4-BE49-F238E27FC236}">
                <a16:creationId xmlns:a16="http://schemas.microsoft.com/office/drawing/2014/main" id="{EDC10EDD-1380-138F-4603-7F2FC460C30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05821" y="59078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1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1556999"/>
            <a:ext cx="2964180" cy="4581525"/>
          </a:xfrm>
          <a:custGeom>
            <a:avLst/>
            <a:gdLst/>
            <a:ahLst/>
            <a:cxnLst/>
            <a:rect l="l" t="t" r="r" b="b"/>
            <a:pathLst>
              <a:path w="2964180" h="4581525">
                <a:moveTo>
                  <a:pt x="2964002" y="0"/>
                </a:moveTo>
                <a:lnTo>
                  <a:pt x="0" y="0"/>
                </a:lnTo>
                <a:lnTo>
                  <a:pt x="0" y="4580991"/>
                </a:lnTo>
                <a:lnTo>
                  <a:pt x="2441994" y="4580991"/>
                </a:lnTo>
                <a:lnTo>
                  <a:pt x="2489508" y="4578858"/>
                </a:lnTo>
                <a:lnTo>
                  <a:pt x="2535827" y="4572581"/>
                </a:lnTo>
                <a:lnTo>
                  <a:pt x="2580766" y="4562345"/>
                </a:lnTo>
                <a:lnTo>
                  <a:pt x="2624141" y="4548334"/>
                </a:lnTo>
                <a:lnTo>
                  <a:pt x="2665769" y="4530732"/>
                </a:lnTo>
                <a:lnTo>
                  <a:pt x="2705464" y="4509724"/>
                </a:lnTo>
                <a:lnTo>
                  <a:pt x="2743042" y="4485494"/>
                </a:lnTo>
                <a:lnTo>
                  <a:pt x="2778319" y="4458225"/>
                </a:lnTo>
                <a:lnTo>
                  <a:pt x="2811111" y="4428104"/>
                </a:lnTo>
                <a:lnTo>
                  <a:pt x="2841234" y="4395313"/>
                </a:lnTo>
                <a:lnTo>
                  <a:pt x="2868503" y="4360037"/>
                </a:lnTo>
                <a:lnTo>
                  <a:pt x="2892734" y="4322460"/>
                </a:lnTo>
                <a:lnTo>
                  <a:pt x="2913742" y="4282768"/>
                </a:lnTo>
                <a:lnTo>
                  <a:pt x="2931344" y="4241143"/>
                </a:lnTo>
                <a:lnTo>
                  <a:pt x="2945355" y="4197770"/>
                </a:lnTo>
                <a:lnTo>
                  <a:pt x="2955592" y="4152834"/>
                </a:lnTo>
                <a:lnTo>
                  <a:pt x="2961868" y="4106519"/>
                </a:lnTo>
                <a:lnTo>
                  <a:pt x="2964002" y="4059008"/>
                </a:lnTo>
                <a:lnTo>
                  <a:pt x="2964002" y="0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50000"/>
            <a:ext cx="2964180" cy="1044575"/>
          </a:xfrm>
          <a:custGeom>
            <a:avLst/>
            <a:gdLst/>
            <a:ahLst/>
            <a:cxnLst/>
            <a:rect l="l" t="t" r="r" b="b"/>
            <a:pathLst>
              <a:path w="2964180" h="1044575">
                <a:moveTo>
                  <a:pt x="2964002" y="0"/>
                </a:moveTo>
                <a:lnTo>
                  <a:pt x="0" y="0"/>
                </a:lnTo>
                <a:lnTo>
                  <a:pt x="0" y="1044003"/>
                </a:lnTo>
                <a:lnTo>
                  <a:pt x="2441994" y="1044003"/>
                </a:lnTo>
                <a:lnTo>
                  <a:pt x="2489508" y="1041870"/>
                </a:lnTo>
                <a:lnTo>
                  <a:pt x="2535827" y="1035593"/>
                </a:lnTo>
                <a:lnTo>
                  <a:pt x="2580766" y="1025356"/>
                </a:lnTo>
                <a:lnTo>
                  <a:pt x="2624141" y="1011344"/>
                </a:lnTo>
                <a:lnTo>
                  <a:pt x="2665769" y="993742"/>
                </a:lnTo>
                <a:lnTo>
                  <a:pt x="2705464" y="972732"/>
                </a:lnTo>
                <a:lnTo>
                  <a:pt x="2743042" y="948501"/>
                </a:lnTo>
                <a:lnTo>
                  <a:pt x="2778319" y="921232"/>
                </a:lnTo>
                <a:lnTo>
                  <a:pt x="2811111" y="891109"/>
                </a:lnTo>
                <a:lnTo>
                  <a:pt x="2841234" y="858317"/>
                </a:lnTo>
                <a:lnTo>
                  <a:pt x="2868503" y="823040"/>
                </a:lnTo>
                <a:lnTo>
                  <a:pt x="2892734" y="785463"/>
                </a:lnTo>
                <a:lnTo>
                  <a:pt x="2913742" y="745769"/>
                </a:lnTo>
                <a:lnTo>
                  <a:pt x="2931344" y="704144"/>
                </a:lnTo>
                <a:lnTo>
                  <a:pt x="2945355" y="660770"/>
                </a:lnTo>
                <a:lnTo>
                  <a:pt x="2955592" y="615834"/>
                </a:lnTo>
                <a:lnTo>
                  <a:pt x="2961868" y="569518"/>
                </a:lnTo>
                <a:lnTo>
                  <a:pt x="2964002" y="522008"/>
                </a:lnTo>
                <a:lnTo>
                  <a:pt x="2964002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/>
              <a:t>Karakia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611300" y="4031477"/>
            <a:ext cx="2062480" cy="186372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Let’s</a:t>
            </a:r>
            <a:r>
              <a:rPr sz="12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be</a:t>
            </a:r>
            <a:r>
              <a:rPr sz="12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present</a:t>
            </a:r>
            <a:endParaRPr sz="1250">
              <a:latin typeface="Neogrotesk Pro"/>
              <a:cs typeface="Neogrotesk Pro"/>
            </a:endParaRPr>
          </a:p>
          <a:p>
            <a:pPr marL="12700" marR="5080">
              <a:lnSpc>
                <a:spcPct val="137800"/>
              </a:lnSpc>
            </a:pP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In</a:t>
            </a:r>
            <a:r>
              <a:rPr sz="12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this</a:t>
            </a:r>
            <a:r>
              <a:rPr sz="12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place,</a:t>
            </a:r>
            <a:r>
              <a:rPr sz="12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in</a:t>
            </a:r>
            <a:r>
              <a:rPr sz="12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this</a:t>
            </a:r>
            <a:r>
              <a:rPr sz="12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meeting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One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heart</a:t>
            </a:r>
            <a:endParaRPr sz="1250">
              <a:latin typeface="Neogrotesk Pro"/>
              <a:cs typeface="Neogrotesk Pro"/>
            </a:endParaRPr>
          </a:p>
          <a:p>
            <a:pPr marL="12700" marR="1252220">
              <a:lnSpc>
                <a:spcPct val="137800"/>
              </a:lnSpc>
            </a:pP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One </a:t>
            </a:r>
            <a:r>
              <a:rPr sz="1250" spc="-20">
                <a:solidFill>
                  <a:srgbClr val="4A3444"/>
                </a:solidFill>
                <a:latin typeface="Neogrotesk Pro"/>
                <a:cs typeface="Neogrotesk Pro"/>
              </a:rPr>
              <a:t>mind </a:t>
            </a:r>
            <a:r>
              <a:rPr sz="1250" spc="-10">
                <a:solidFill>
                  <a:srgbClr val="4A3444"/>
                </a:solidFill>
                <a:latin typeface="Neogrotesk Pro"/>
                <a:cs typeface="Neogrotesk Pro"/>
              </a:rPr>
              <a:t>United Together!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Make</a:t>
            </a:r>
            <a:r>
              <a:rPr sz="12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>
                <a:solidFill>
                  <a:srgbClr val="4A3444"/>
                </a:solidFill>
                <a:latin typeface="Neogrotesk Pro"/>
                <a:cs typeface="Neogrotesk Pro"/>
              </a:rPr>
              <a:t>it</a:t>
            </a:r>
            <a:r>
              <a:rPr sz="12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250" spc="-25">
                <a:solidFill>
                  <a:srgbClr val="4A3444"/>
                </a:solidFill>
                <a:latin typeface="Neogrotesk Pro"/>
                <a:cs typeface="Neogrotesk Pro"/>
              </a:rPr>
              <a:t>so!</a:t>
            </a:r>
            <a:endParaRPr sz="1250">
              <a:latin typeface="Neogrotesk Pro"/>
              <a:cs typeface="Neogrotesk Pr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3</a:t>
            </a:fld>
            <a:endParaRPr spc="-25"/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7299" y="1838149"/>
            <a:ext cx="2288540" cy="3763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960">
              <a:lnSpc>
                <a:spcPct val="116700"/>
              </a:lnSpc>
              <a:spcBef>
                <a:spcPts val="100"/>
              </a:spcBef>
            </a:pP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Ko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tā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karakia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he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tō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i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aro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ki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25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 mahi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o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 spc="-3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wā,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arā,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he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hui,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he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hāereere,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he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tīmata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rā,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he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kai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rānei.</a:t>
            </a:r>
            <a:endParaRPr sz="1000">
              <a:latin typeface="Neogrotesk Pro Bold"/>
              <a:cs typeface="Neogrotesk Pro Bold"/>
            </a:endParaRPr>
          </a:p>
          <a:p>
            <a:pPr marL="12700" marR="5080">
              <a:lnSpc>
                <a:spcPct val="116700"/>
              </a:lnSpc>
              <a:spcBef>
                <a:spcPts val="565"/>
              </a:spcBef>
            </a:pP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Karakia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are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means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to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bring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focus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25">
                <a:solidFill>
                  <a:srgbClr val="231F20"/>
                </a:solidFill>
                <a:latin typeface="Neogrotesk Pro"/>
                <a:cs typeface="Neogrotesk Pro"/>
              </a:rPr>
              <a:t>and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 set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the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intention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for</a:t>
            </a:r>
            <a:r>
              <a:rPr sz="1000" spc="-3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the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activity</a:t>
            </a:r>
            <a:r>
              <a:rPr sz="1000" spc="-2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to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25">
                <a:solidFill>
                  <a:srgbClr val="231F20"/>
                </a:solidFill>
                <a:latin typeface="Neogrotesk Pro"/>
                <a:cs typeface="Neogrotesk Pro"/>
              </a:rPr>
              <a:t>be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undertaken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whether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that</a:t>
            </a:r>
            <a:r>
              <a:rPr sz="1000" spc="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is</a:t>
            </a:r>
            <a:r>
              <a:rPr sz="1000" spc="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</a:t>
            </a:r>
            <a:r>
              <a:rPr sz="1000" spc="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meeting,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travel,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starting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the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day,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or</a:t>
            </a:r>
            <a:r>
              <a:rPr sz="1000" spc="-4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dining.</a:t>
            </a:r>
            <a:endParaRPr sz="1000">
              <a:latin typeface="Neogrotesk Pro"/>
              <a:cs typeface="Neogrotesk Pro"/>
            </a:endParaRPr>
          </a:p>
          <a:p>
            <a:pPr marL="12700" marR="234950">
              <a:lnSpc>
                <a:spcPct val="116700"/>
              </a:lnSpc>
              <a:spcBef>
                <a:spcPts val="565"/>
              </a:spcBef>
            </a:pP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Mā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karakia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e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nohopuku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ai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tātou,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tohu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ai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hoki</a:t>
            </a:r>
            <a:r>
              <a:rPr sz="1000" b="1" spc="-3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whaitake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tā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tātou 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whakakotahi.</a:t>
            </a:r>
            <a:endParaRPr sz="1000">
              <a:latin typeface="Neogrotesk Pro Bold"/>
              <a:cs typeface="Neogrotesk Pro Bold"/>
            </a:endParaRPr>
          </a:p>
          <a:p>
            <a:pPr marL="12700" marR="271780">
              <a:lnSpc>
                <a:spcPct val="116700"/>
              </a:lnSpc>
              <a:spcBef>
                <a:spcPts val="570"/>
              </a:spcBef>
            </a:pP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Karakia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allow</a:t>
            </a:r>
            <a:r>
              <a:rPr sz="1000" spc="-3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us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to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take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moment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and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signal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that</a:t>
            </a:r>
            <a:r>
              <a:rPr sz="1000" spc="-3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we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are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gathering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with 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purpose.</a:t>
            </a:r>
            <a:endParaRPr sz="1000">
              <a:latin typeface="Neogrotesk Pro"/>
              <a:cs typeface="Neogrotesk Pro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Whakamahia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tō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koe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anō,</a:t>
            </a:r>
            <a:endParaRPr sz="1000">
              <a:latin typeface="Neogrotesk Pro Bold"/>
              <a:cs typeface="Neogrotesk Pro Bold"/>
            </a:endParaRPr>
          </a:p>
          <a:p>
            <a:pPr marL="12700" marR="123825">
              <a:lnSpc>
                <a:spcPct val="116700"/>
              </a:lnSpc>
            </a:pP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ā-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tinana,</a:t>
            </a:r>
            <a:r>
              <a:rPr sz="1000" b="1" spc="-3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ā-hinengaro,</a:t>
            </a:r>
            <a:r>
              <a:rPr sz="1000" b="1" spc="-3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ā-kare</a:t>
            </a:r>
            <a:r>
              <a:rPr sz="1000" b="1" spc="-3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ā-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roto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anō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hoki.</a:t>
            </a:r>
            <a:endParaRPr sz="1000">
              <a:latin typeface="Neogrotesk Pro Bold"/>
              <a:cs typeface="Neogrotesk Pro Bold"/>
            </a:endParaRPr>
          </a:p>
          <a:p>
            <a:pPr marL="12700" marR="37465">
              <a:lnSpc>
                <a:spcPct val="116700"/>
              </a:lnSpc>
              <a:spcBef>
                <a:spcPts val="565"/>
              </a:spcBef>
            </a:pP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They</a:t>
            </a:r>
            <a:r>
              <a:rPr sz="1000" spc="-4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are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used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to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engage</a:t>
            </a:r>
            <a:r>
              <a:rPr sz="1000" spc="-3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yourself</a:t>
            </a:r>
            <a:r>
              <a:rPr sz="1000" spc="-4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25">
                <a:solidFill>
                  <a:srgbClr val="231F20"/>
                </a:solidFill>
                <a:latin typeface="Neogrotesk Pro"/>
                <a:cs typeface="Neogrotesk Pro"/>
              </a:rPr>
              <a:t>and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 others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not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just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physically</a:t>
            </a:r>
            <a:r>
              <a:rPr sz="1000" spc="-3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but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mentally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and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emotionally.</a:t>
            </a:r>
            <a:endParaRPr sz="1000">
              <a:latin typeface="Neogrotesk Pro"/>
              <a:cs typeface="Neogrotesk Pro"/>
            </a:endParaRPr>
          </a:p>
        </p:txBody>
      </p:sp>
      <p:sp>
        <p:nvSpPr>
          <p:cNvPr id="16" name="Whakamārama3">
            <a:extLst>
              <a:ext uri="{FF2B5EF4-FFF2-40B4-BE49-F238E27FC236}">
                <a16:creationId xmlns:a16="http://schemas.microsoft.com/office/drawing/2014/main" id="{D0A42347-C868-8823-117D-4AF69AAB035F}"/>
              </a:ext>
            </a:extLst>
          </p:cNvPr>
          <p:cNvSpPr/>
          <p:nvPr/>
        </p:nvSpPr>
        <p:spPr>
          <a:xfrm>
            <a:off x="-203" y="4392928"/>
            <a:ext cx="2964180" cy="662675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Whakamārama2">
            <a:extLst>
              <a:ext uri="{FF2B5EF4-FFF2-40B4-BE49-F238E27FC236}">
                <a16:creationId xmlns:a16="http://schemas.microsoft.com/office/drawing/2014/main" id="{6FD959E3-CEB9-B4D0-3190-1567D15D9C33}"/>
              </a:ext>
            </a:extLst>
          </p:cNvPr>
          <p:cNvSpPr/>
          <p:nvPr/>
        </p:nvSpPr>
        <p:spPr>
          <a:xfrm>
            <a:off x="0" y="3166036"/>
            <a:ext cx="2964180" cy="662675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Whakamārama1">
            <a:extLst>
              <a:ext uri="{FF2B5EF4-FFF2-40B4-BE49-F238E27FC236}">
                <a16:creationId xmlns:a16="http://schemas.microsoft.com/office/drawing/2014/main" id="{AEDA7EA1-9C1A-8E95-AFFA-DF7DEFD3BAA7}"/>
              </a:ext>
            </a:extLst>
          </p:cNvPr>
          <p:cNvSpPr/>
          <p:nvPr/>
        </p:nvSpPr>
        <p:spPr>
          <a:xfrm>
            <a:off x="0" y="1775725"/>
            <a:ext cx="2964180" cy="662675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3" name="Karakia">
            <a:extLst>
              <a:ext uri="{FF2B5EF4-FFF2-40B4-BE49-F238E27FC236}">
                <a16:creationId xmlns:a16="http://schemas.microsoft.com/office/drawing/2014/main" id="{2475FBD8-7777-CEB6-9218-E97B5BF6E771}"/>
              </a:ext>
            </a:extLst>
          </p:cNvPr>
          <p:cNvGrpSpPr/>
          <p:nvPr/>
        </p:nvGrpSpPr>
        <p:grpSpPr>
          <a:xfrm>
            <a:off x="9281998" y="1556999"/>
            <a:ext cx="2910205" cy="4581525"/>
            <a:chOff x="9281998" y="1556999"/>
            <a:chExt cx="2910205" cy="4581525"/>
          </a:xfrm>
        </p:grpSpPr>
        <p:sp>
          <p:nvSpPr>
            <p:cNvPr id="6" name="object 6"/>
            <p:cNvSpPr/>
            <p:nvPr/>
          </p:nvSpPr>
          <p:spPr>
            <a:xfrm>
              <a:off x="9281998" y="1556999"/>
              <a:ext cx="2910205" cy="4581525"/>
            </a:xfrm>
            <a:custGeom>
              <a:avLst/>
              <a:gdLst/>
              <a:ahLst/>
              <a:cxnLst/>
              <a:rect l="l" t="t" r="r" b="b"/>
              <a:pathLst>
                <a:path w="2910204" h="4581525">
                  <a:moveTo>
                    <a:pt x="2910001" y="0"/>
                  </a:moveTo>
                  <a:lnTo>
                    <a:pt x="0" y="0"/>
                  </a:lnTo>
                  <a:lnTo>
                    <a:pt x="0" y="4059008"/>
                  </a:lnTo>
                  <a:lnTo>
                    <a:pt x="2133" y="4106519"/>
                  </a:lnTo>
                  <a:lnTo>
                    <a:pt x="8410" y="4152834"/>
                  </a:lnTo>
                  <a:lnTo>
                    <a:pt x="18646" y="4197770"/>
                  </a:lnTo>
                  <a:lnTo>
                    <a:pt x="32657" y="4241143"/>
                  </a:lnTo>
                  <a:lnTo>
                    <a:pt x="50259" y="4282768"/>
                  </a:lnTo>
                  <a:lnTo>
                    <a:pt x="71268" y="4322460"/>
                  </a:lnTo>
                  <a:lnTo>
                    <a:pt x="95499" y="4360037"/>
                  </a:lnTo>
                  <a:lnTo>
                    <a:pt x="122767" y="4395313"/>
                  </a:lnTo>
                  <a:lnTo>
                    <a:pt x="152890" y="4428104"/>
                  </a:lnTo>
                  <a:lnTo>
                    <a:pt x="185682" y="4458225"/>
                  </a:lnTo>
                  <a:lnTo>
                    <a:pt x="220959" y="4485494"/>
                  </a:lnTo>
                  <a:lnTo>
                    <a:pt x="258538" y="4509724"/>
                  </a:lnTo>
                  <a:lnTo>
                    <a:pt x="298233" y="4530732"/>
                  </a:lnTo>
                  <a:lnTo>
                    <a:pt x="339860" y="4548334"/>
                  </a:lnTo>
                  <a:lnTo>
                    <a:pt x="383235" y="4562345"/>
                  </a:lnTo>
                  <a:lnTo>
                    <a:pt x="428175" y="4572581"/>
                  </a:lnTo>
                  <a:lnTo>
                    <a:pt x="474493" y="4578858"/>
                  </a:lnTo>
                  <a:lnTo>
                    <a:pt x="522008" y="4580991"/>
                  </a:lnTo>
                  <a:lnTo>
                    <a:pt x="2910001" y="4580991"/>
                  </a:lnTo>
                  <a:lnTo>
                    <a:pt x="2910001" y="0"/>
                  </a:lnTo>
                  <a:close/>
                </a:path>
              </a:pathLst>
            </a:custGeom>
            <a:solidFill>
              <a:srgbClr val="FFE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9611300" y="1682608"/>
              <a:ext cx="2161540" cy="2085339"/>
            </a:xfrm>
            <a:prstGeom prst="rect">
              <a:avLst/>
            </a:prstGeom>
          </p:spPr>
          <p:txBody>
            <a:bodyPr vert="horz" wrap="square" lIns="0" tIns="8572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75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tau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iho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rā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mauri</a:t>
              </a:r>
              <a:endParaRPr sz="1450">
                <a:latin typeface="Neogrotesk Pro Bold"/>
                <a:cs typeface="Neogrotesk Pro Bold"/>
              </a:endParaRPr>
            </a:p>
            <a:p>
              <a:pPr marL="12700" marR="5080">
                <a:lnSpc>
                  <a:spcPct val="133200"/>
                </a:lnSpc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tēnei</a:t>
              </a:r>
              <a:r>
                <a:rPr sz="14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wāhi,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tēnei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hui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kotahi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ngākau</a:t>
              </a:r>
              <a:endParaRPr sz="1450">
                <a:latin typeface="Neogrotesk Pro Bold"/>
                <a:cs typeface="Neogrotesk Pro Bold"/>
              </a:endParaRPr>
            </a:p>
            <a:p>
              <a:pPr marL="12700" marR="43815">
                <a:lnSpc>
                  <a:spcPct val="133200"/>
                </a:lnSpc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kotahi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hinengaro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kotahi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tātou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t</a:t>
              </a:r>
              <a:r>
                <a:rPr lang="en-NZ"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ā</a:t>
              </a:r>
              <a:r>
                <a:rPr sz="1450" b="1" spc="-2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tou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Hui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e!</a:t>
              </a:r>
              <a:endParaRPr sz="1450">
                <a:latin typeface="Neogrotesk Pro Bold"/>
                <a:cs typeface="Neogrotesk Pro Bold"/>
              </a:endParaRPr>
            </a:p>
            <a:p>
              <a:pPr marL="12700">
                <a:lnSpc>
                  <a:spcPct val="100000"/>
                </a:lnSpc>
                <a:spcBef>
                  <a:spcPts val="575"/>
                </a:spcBef>
              </a:pPr>
              <a:r>
                <a:rPr sz="1450" b="1" spc="-2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Tāiki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e!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2" name="Karakia1">
            <a:hlinkClick r:id="" action="ppaction://media"/>
            <a:extLst>
              <a:ext uri="{FF2B5EF4-FFF2-40B4-BE49-F238E27FC236}">
                <a16:creationId xmlns:a16="http://schemas.microsoft.com/office/drawing/2014/main" id="{476B711B-AEC5-3827-3D45-60729A0EB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5176" y="3227373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50000"/>
            <a:ext cx="2802255" cy="1332230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7299" y="645937"/>
            <a:ext cx="1991995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Arataki </a:t>
            </a:r>
            <a:r>
              <a:rPr spc="-10">
                <a:solidFill>
                  <a:srgbClr val="715D69"/>
                </a:solidFill>
              </a:rPr>
              <a:t>Guidance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7299" y="2224942"/>
            <a:ext cx="3509645" cy="223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700"/>
              </a:lnSpc>
              <a:spcBef>
                <a:spcPts val="100"/>
              </a:spcBef>
            </a:pP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ia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rā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hui</a:t>
            </a:r>
            <a:r>
              <a:rPr sz="1950" b="1" spc="-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ai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tātou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ki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ngā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whānau,</a:t>
            </a:r>
            <a:r>
              <a:rPr sz="19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ki</a:t>
            </a:r>
            <a:r>
              <a:rPr sz="19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ngā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hoa,</a:t>
            </a:r>
            <a:r>
              <a:rPr sz="19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ki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ngā</a:t>
            </a:r>
            <a:r>
              <a:rPr sz="19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hoa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mahi,</a:t>
            </a:r>
            <a:r>
              <a:rPr sz="19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ā,</a:t>
            </a:r>
            <a:r>
              <a:rPr sz="19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ki</a:t>
            </a:r>
            <a:r>
              <a:rPr sz="19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ngā</a:t>
            </a:r>
            <a:r>
              <a:rPr sz="19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>
                <a:solidFill>
                  <a:srgbClr val="4A3444"/>
                </a:solidFill>
                <a:latin typeface="Neogrotesk Pro Bold"/>
                <a:cs typeface="Neogrotesk Pro Bold"/>
              </a:rPr>
              <a:t>tāngata</a:t>
            </a:r>
            <a:r>
              <a:rPr sz="19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9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hou.</a:t>
            </a:r>
            <a:endParaRPr sz="1950">
              <a:latin typeface="Neogrotesk Pro Bold"/>
              <a:cs typeface="Neogrotesk Pro Bold"/>
            </a:endParaRPr>
          </a:p>
          <a:p>
            <a:pPr marL="12700" marR="307340">
              <a:lnSpc>
                <a:spcPct val="119700"/>
              </a:lnSpc>
              <a:spcBef>
                <a:spcPts val="565"/>
              </a:spcBef>
            </a:pPr>
            <a:r>
              <a:rPr sz="1950" spc="-10">
                <a:solidFill>
                  <a:srgbClr val="4A3444"/>
                </a:solidFill>
                <a:latin typeface="Neogrotesk Pro"/>
                <a:cs typeface="Neogrotesk Pro"/>
              </a:rPr>
              <a:t>Every</a:t>
            </a:r>
            <a:r>
              <a:rPr sz="1950" spc="-8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950" spc="-20">
                <a:solidFill>
                  <a:srgbClr val="4A3444"/>
                </a:solidFill>
                <a:latin typeface="Neogrotesk Pro"/>
                <a:cs typeface="Neogrotesk Pro"/>
              </a:rPr>
              <a:t>day,</a:t>
            </a:r>
            <a:r>
              <a:rPr sz="1950" spc="-8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950">
                <a:solidFill>
                  <a:srgbClr val="4A3444"/>
                </a:solidFill>
                <a:latin typeface="Neogrotesk Pro"/>
                <a:cs typeface="Neogrotesk Pro"/>
              </a:rPr>
              <a:t>we</a:t>
            </a:r>
            <a:r>
              <a:rPr sz="1950" spc="-4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950">
                <a:solidFill>
                  <a:srgbClr val="4A3444"/>
                </a:solidFill>
                <a:latin typeface="Neogrotesk Pro"/>
                <a:cs typeface="Neogrotesk Pro"/>
              </a:rPr>
              <a:t>meet</a:t>
            </a:r>
            <a:r>
              <a:rPr sz="1950" spc="-8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950" spc="-20">
                <a:solidFill>
                  <a:srgbClr val="4A3444"/>
                </a:solidFill>
                <a:latin typeface="Neogrotesk Pro"/>
                <a:cs typeface="Neogrotesk Pro"/>
              </a:rPr>
              <a:t>with </a:t>
            </a:r>
            <a:r>
              <a:rPr sz="1950">
                <a:solidFill>
                  <a:srgbClr val="4A3444"/>
                </a:solidFill>
                <a:latin typeface="Neogrotesk Pro"/>
                <a:cs typeface="Neogrotesk Pro"/>
              </a:rPr>
              <a:t>whānau, friends, </a:t>
            </a:r>
            <a:r>
              <a:rPr sz="1950" spc="-10">
                <a:solidFill>
                  <a:srgbClr val="4A3444"/>
                </a:solidFill>
                <a:latin typeface="Neogrotesk Pro"/>
                <a:cs typeface="Neogrotesk Pro"/>
              </a:rPr>
              <a:t>colleagues </a:t>
            </a:r>
            <a:r>
              <a:rPr sz="1950">
                <a:solidFill>
                  <a:srgbClr val="4A3444"/>
                </a:solidFill>
                <a:latin typeface="Neogrotesk Pro"/>
                <a:cs typeface="Neogrotesk Pro"/>
              </a:rPr>
              <a:t>or</a:t>
            </a:r>
            <a:r>
              <a:rPr sz="1950" spc="-7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950" spc="-10">
                <a:solidFill>
                  <a:srgbClr val="4A3444"/>
                </a:solidFill>
                <a:latin typeface="Neogrotesk Pro"/>
                <a:cs typeface="Neogrotesk Pro"/>
              </a:rPr>
              <a:t>strangers.</a:t>
            </a:r>
            <a:endParaRPr sz="1950">
              <a:latin typeface="Neogrotesk Pro"/>
              <a:cs typeface="Neogrotesk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27299" y="2279635"/>
            <a:ext cx="2934970" cy="252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8595">
              <a:lnSpc>
                <a:spcPct val="111100"/>
              </a:lnSpc>
              <a:spcBef>
                <a:spcPts val="100"/>
              </a:spcBef>
            </a:pP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Ko</a:t>
            </a:r>
            <a:r>
              <a:rPr sz="13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ngā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hui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katoa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he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ara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e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taea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ai</a:t>
            </a:r>
            <a:r>
              <a:rPr sz="1350" b="1" spc="50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3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whakauru,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whakamahi,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me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te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whakamāori</a:t>
            </a:r>
            <a:r>
              <a:rPr sz="13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3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3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reo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Māori.</a:t>
            </a:r>
            <a:endParaRPr sz="1350">
              <a:latin typeface="Neogrotesk Pro Bold"/>
              <a:cs typeface="Neogrotesk Pro Bold"/>
            </a:endParaRPr>
          </a:p>
          <a:p>
            <a:pPr marL="12700" marR="205740" algn="just">
              <a:lnSpc>
                <a:spcPct val="111100"/>
              </a:lnSpc>
              <a:spcBef>
                <a:spcPts val="565"/>
              </a:spcBef>
            </a:pP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Every</a:t>
            </a:r>
            <a:r>
              <a:rPr sz="13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meeting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is</a:t>
            </a:r>
            <a:r>
              <a:rPr sz="13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an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opportunity</a:t>
            </a:r>
            <a:r>
              <a:rPr sz="13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25">
                <a:solidFill>
                  <a:srgbClr val="4A3444"/>
                </a:solidFill>
                <a:latin typeface="Neogrotesk Pro"/>
                <a:cs typeface="Neogrotesk Pro"/>
              </a:rPr>
              <a:t>to 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introduce,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practice,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and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normalise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te</a:t>
            </a:r>
            <a:r>
              <a:rPr sz="13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reo</a:t>
            </a:r>
            <a:r>
              <a:rPr sz="13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Māori.</a:t>
            </a:r>
            <a:endParaRPr sz="1350">
              <a:latin typeface="Neogrotesk Pro"/>
              <a:cs typeface="Neogrotesk Pro"/>
            </a:endParaRPr>
          </a:p>
          <a:p>
            <a:pPr marL="12700" marR="335915">
              <a:lnSpc>
                <a:spcPct val="111100"/>
              </a:lnSpc>
              <a:spcBef>
                <a:spcPts val="565"/>
              </a:spcBef>
            </a:pPr>
            <a:r>
              <a:rPr sz="13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Kei</a:t>
            </a:r>
            <a:r>
              <a:rPr sz="13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tēnei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puka</a:t>
            </a:r>
            <a:r>
              <a:rPr sz="13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ētahi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kīanga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e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whakamahia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nuitia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ana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3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ngā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hui.</a:t>
            </a:r>
            <a:endParaRPr sz="1350">
              <a:latin typeface="Neogrotesk Pro Bold"/>
              <a:cs typeface="Neogrotesk Pro Bold"/>
            </a:endParaRPr>
          </a:p>
          <a:p>
            <a:pPr marL="12700" marR="5080">
              <a:lnSpc>
                <a:spcPct val="111100"/>
              </a:lnSpc>
              <a:spcBef>
                <a:spcPts val="570"/>
              </a:spcBef>
            </a:pP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This</a:t>
            </a:r>
            <a:r>
              <a:rPr sz="13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booklet</a:t>
            </a:r>
            <a:r>
              <a:rPr sz="13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provides</a:t>
            </a:r>
            <a:r>
              <a:rPr sz="1350" spc="-3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phrases</a:t>
            </a:r>
            <a:r>
              <a:rPr sz="13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that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are</a:t>
            </a:r>
            <a:r>
              <a:rPr sz="13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commonly</a:t>
            </a:r>
            <a:r>
              <a:rPr sz="1350" spc="-4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used</a:t>
            </a:r>
            <a:r>
              <a:rPr sz="13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during</a:t>
            </a:r>
            <a:r>
              <a:rPr sz="13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meetings.</a:t>
            </a:r>
            <a:endParaRPr sz="1350">
              <a:latin typeface="Neogrotesk Pro"/>
              <a:cs typeface="Neogrotesk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65342" y="2279120"/>
            <a:ext cx="3478529" cy="2154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470">
              <a:lnSpc>
                <a:spcPct val="111100"/>
              </a:lnSpc>
              <a:spcBef>
                <a:spcPts val="100"/>
              </a:spcBef>
            </a:pPr>
            <a:r>
              <a:rPr sz="13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Whakawhitia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ngā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kīanga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Pākehā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ki</a:t>
            </a:r>
            <a:r>
              <a:rPr sz="13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te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kīanga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reo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Māori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te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hui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o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muri.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Kia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rite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tonu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tō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pērā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kia</a:t>
            </a:r>
            <a:r>
              <a:rPr sz="13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waia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haere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ai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–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arā,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kia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tau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noa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ai.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Kātahi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ka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koke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ki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kīanga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>
                <a:solidFill>
                  <a:srgbClr val="4A3444"/>
                </a:solidFill>
                <a:latin typeface="Neogrotesk Pro Bold"/>
                <a:cs typeface="Neogrotesk Pro Bold"/>
              </a:rPr>
              <a:t>kē</a:t>
            </a:r>
            <a:r>
              <a:rPr sz="13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3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atu.</a:t>
            </a:r>
            <a:endParaRPr sz="1350">
              <a:latin typeface="Neogrotesk Pro Bold"/>
              <a:cs typeface="Neogrotesk Pro Bold"/>
            </a:endParaRPr>
          </a:p>
          <a:p>
            <a:pPr marL="12700" marR="239395">
              <a:lnSpc>
                <a:spcPct val="111100"/>
              </a:lnSpc>
              <a:spcBef>
                <a:spcPts val="565"/>
              </a:spcBef>
            </a:pP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Replace</a:t>
            </a:r>
            <a:r>
              <a:rPr sz="13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one</a:t>
            </a:r>
            <a:r>
              <a:rPr sz="13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or</a:t>
            </a:r>
            <a:r>
              <a:rPr sz="1350" spc="-6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two</a:t>
            </a:r>
            <a:r>
              <a:rPr sz="13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English</a:t>
            </a:r>
            <a:r>
              <a:rPr sz="1350" spc="-3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phrases</a:t>
            </a:r>
            <a:r>
              <a:rPr sz="13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with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a</a:t>
            </a:r>
            <a:r>
              <a:rPr sz="13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te</a:t>
            </a:r>
            <a:r>
              <a:rPr sz="13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reo</a:t>
            </a:r>
            <a:r>
              <a:rPr sz="1350" spc="-2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phrase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during</a:t>
            </a:r>
            <a:r>
              <a:rPr sz="1350" spc="-5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your</a:t>
            </a:r>
            <a:r>
              <a:rPr sz="1350" spc="-5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next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meeting.</a:t>
            </a:r>
            <a:endParaRPr sz="1350">
              <a:latin typeface="Neogrotesk Pro"/>
              <a:cs typeface="Neogrotesk Pro"/>
            </a:endParaRPr>
          </a:p>
          <a:p>
            <a:pPr marL="12700" marR="5080">
              <a:lnSpc>
                <a:spcPct val="111100"/>
              </a:lnSpc>
            </a:pP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Stick</a:t>
            </a:r>
            <a:r>
              <a:rPr sz="1350" spc="-4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it,</a:t>
            </a:r>
            <a:r>
              <a:rPr sz="13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and</a:t>
            </a:r>
            <a:r>
              <a:rPr sz="13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it</a:t>
            </a:r>
            <a:r>
              <a:rPr sz="1350" spc="-4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will</a:t>
            </a:r>
            <a:r>
              <a:rPr sz="13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become</a:t>
            </a:r>
            <a:r>
              <a:rPr sz="1350" spc="-1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second</a:t>
            </a:r>
            <a:r>
              <a:rPr sz="1350" spc="-2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nature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–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 normalised.</a:t>
            </a:r>
            <a:r>
              <a:rPr sz="1350" spc="-55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Then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move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on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to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 another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couple</a:t>
            </a:r>
            <a:r>
              <a:rPr sz="1350" spc="-4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>
                <a:solidFill>
                  <a:srgbClr val="4A3444"/>
                </a:solidFill>
                <a:latin typeface="Neogrotesk Pro"/>
                <a:cs typeface="Neogrotesk Pro"/>
              </a:rPr>
              <a:t>of</a:t>
            </a:r>
            <a:r>
              <a:rPr sz="1350" spc="-70">
                <a:solidFill>
                  <a:srgbClr val="4A3444"/>
                </a:solidFill>
                <a:latin typeface="Neogrotesk Pro"/>
                <a:cs typeface="Neogrotesk Pro"/>
              </a:rPr>
              <a:t> </a:t>
            </a:r>
            <a:r>
              <a:rPr sz="1350" spc="-10">
                <a:solidFill>
                  <a:srgbClr val="4A3444"/>
                </a:solidFill>
                <a:latin typeface="Neogrotesk Pro"/>
                <a:cs typeface="Neogrotesk Pro"/>
              </a:rPr>
              <a:t>phrases.</a:t>
            </a:r>
            <a:endParaRPr sz="1350">
              <a:latin typeface="Neogrotesk Pro"/>
              <a:cs typeface="Neogrotesk Pr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4</a:t>
            </a:fld>
            <a:endParaRPr spc="-25"/>
          </a:p>
        </p:txBody>
      </p:sp>
      <p:sp>
        <p:nvSpPr>
          <p:cNvPr id="13" name="Whakamārama4">
            <a:extLst>
              <a:ext uri="{FF2B5EF4-FFF2-40B4-BE49-F238E27FC236}">
                <a16:creationId xmlns:a16="http://schemas.microsoft.com/office/drawing/2014/main" id="{E80060DF-F450-FE30-DF7E-718845095DA9}"/>
              </a:ext>
            </a:extLst>
          </p:cNvPr>
          <p:cNvSpPr/>
          <p:nvPr/>
        </p:nvSpPr>
        <p:spPr>
          <a:xfrm>
            <a:off x="7924799" y="2224942"/>
            <a:ext cx="3519071" cy="1054496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Whakamārama3">
            <a:extLst>
              <a:ext uri="{FF2B5EF4-FFF2-40B4-BE49-F238E27FC236}">
                <a16:creationId xmlns:a16="http://schemas.microsoft.com/office/drawing/2014/main" id="{59557919-53C5-8891-DB56-5C4013749471}"/>
              </a:ext>
            </a:extLst>
          </p:cNvPr>
          <p:cNvSpPr/>
          <p:nvPr/>
        </p:nvSpPr>
        <p:spPr>
          <a:xfrm>
            <a:off x="4323499" y="3810000"/>
            <a:ext cx="2934970" cy="457200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Whakamārama2">
            <a:extLst>
              <a:ext uri="{FF2B5EF4-FFF2-40B4-BE49-F238E27FC236}">
                <a16:creationId xmlns:a16="http://schemas.microsoft.com/office/drawing/2014/main" id="{A2D8C88A-D32C-D919-758C-1154B503292C}"/>
              </a:ext>
            </a:extLst>
          </p:cNvPr>
          <p:cNvSpPr/>
          <p:nvPr/>
        </p:nvSpPr>
        <p:spPr>
          <a:xfrm>
            <a:off x="4323499" y="2224943"/>
            <a:ext cx="2934970" cy="746858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Whakamārama1">
            <a:extLst>
              <a:ext uri="{FF2B5EF4-FFF2-40B4-BE49-F238E27FC236}">
                <a16:creationId xmlns:a16="http://schemas.microsoft.com/office/drawing/2014/main" id="{C190D11A-06CB-6668-9E53-4FBC75B82EB9}"/>
              </a:ext>
            </a:extLst>
          </p:cNvPr>
          <p:cNvSpPr/>
          <p:nvPr/>
        </p:nvSpPr>
        <p:spPr>
          <a:xfrm>
            <a:off x="152400" y="2103802"/>
            <a:ext cx="3886200" cy="12536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2303995"/>
            <a:ext cx="985507" cy="9855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2321991"/>
            <a:ext cx="985507" cy="9855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2349004"/>
            <a:ext cx="985494" cy="98549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724990" y="2632707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19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85993" y="2632707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19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1992" y="2632707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19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450000"/>
            <a:ext cx="2802255" cy="1332230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Arataki"/>
          <p:cNvSpPr txBox="1">
            <a:spLocks noGrp="1"/>
          </p:cNvSpPr>
          <p:nvPr>
            <p:ph type="title"/>
          </p:nvPr>
        </p:nvSpPr>
        <p:spPr>
          <a:xfrm>
            <a:off x="437299" y="645937"/>
            <a:ext cx="1991995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114"/>
              <a:t> </a:t>
            </a:r>
            <a:r>
              <a:rPr spc="-10"/>
              <a:t>Arataki </a:t>
            </a:r>
            <a:r>
              <a:rPr spc="-10">
                <a:solidFill>
                  <a:srgbClr val="715D69"/>
                </a:solidFill>
              </a:rPr>
              <a:t>Guidance</a:t>
            </a:r>
          </a:p>
        </p:txBody>
      </p:sp>
      <p:sp>
        <p:nvSpPr>
          <p:cNvPr id="21" name="object 21"/>
          <p:cNvSpPr/>
          <p:nvPr/>
        </p:nvSpPr>
        <p:spPr>
          <a:xfrm>
            <a:off x="1898999" y="3318346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13498" y="3318346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14498" y="3318346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075300" y="3489112"/>
            <a:ext cx="14243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I’ll</a:t>
            </a:r>
            <a:r>
              <a:rPr sz="1250" b="1" spc="-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provide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phrases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for</a:t>
            </a:r>
            <a:r>
              <a:rPr sz="1250" b="1" spc="-6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beginners.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47346" y="3489112"/>
            <a:ext cx="16738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I’ll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provide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phrases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for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intermediate</a:t>
            </a: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learners.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58287" y="3489112"/>
            <a:ext cx="16738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I’ll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provide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phrases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for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advanced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learners.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5</a:t>
            </a:fld>
            <a:endParaRPr spc="-25"/>
          </a:p>
        </p:txBody>
      </p:sp>
      <p:grpSp>
        <p:nvGrpSpPr>
          <p:cNvPr id="31" name="Kīanga3">
            <a:extLst>
              <a:ext uri="{FF2B5EF4-FFF2-40B4-BE49-F238E27FC236}">
                <a16:creationId xmlns:a16="http://schemas.microsoft.com/office/drawing/2014/main" id="{2116FDBD-1BCC-EB0A-E412-0C668AA17B04}"/>
              </a:ext>
            </a:extLst>
          </p:cNvPr>
          <p:cNvGrpSpPr/>
          <p:nvPr/>
        </p:nvGrpSpPr>
        <p:grpSpPr>
          <a:xfrm>
            <a:off x="9240998" y="2385001"/>
            <a:ext cx="2231390" cy="837565"/>
            <a:chOff x="9240998" y="2385001"/>
            <a:chExt cx="2231390" cy="837565"/>
          </a:xfrm>
        </p:grpSpPr>
        <p:sp>
          <p:nvSpPr>
            <p:cNvPr id="6" name="object 6"/>
            <p:cNvSpPr/>
            <p:nvPr/>
          </p:nvSpPr>
          <p:spPr>
            <a:xfrm>
              <a:off x="9240998" y="2385001"/>
              <a:ext cx="2231390" cy="837565"/>
            </a:xfrm>
            <a:custGeom>
              <a:avLst/>
              <a:gdLst/>
              <a:ahLst/>
              <a:cxnLst/>
              <a:rect l="l" t="t" r="r" b="b"/>
              <a:pathLst>
                <a:path w="2231390" h="837564">
                  <a:moveTo>
                    <a:pt x="2042007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647992"/>
                  </a:lnTo>
                  <a:lnTo>
                    <a:pt x="6751" y="698236"/>
                  </a:lnTo>
                  <a:lnTo>
                    <a:pt x="25804" y="743387"/>
                  </a:lnTo>
                  <a:lnTo>
                    <a:pt x="55357" y="781642"/>
                  </a:lnTo>
                  <a:lnTo>
                    <a:pt x="93609" y="811198"/>
                  </a:lnTo>
                  <a:lnTo>
                    <a:pt x="138757" y="830253"/>
                  </a:lnTo>
                  <a:lnTo>
                    <a:pt x="189001" y="837006"/>
                  </a:lnTo>
                  <a:lnTo>
                    <a:pt x="2042007" y="837006"/>
                  </a:lnTo>
                  <a:lnTo>
                    <a:pt x="2092251" y="830253"/>
                  </a:lnTo>
                  <a:lnTo>
                    <a:pt x="2137399" y="811198"/>
                  </a:lnTo>
                  <a:lnTo>
                    <a:pt x="2175651" y="781642"/>
                  </a:lnTo>
                  <a:lnTo>
                    <a:pt x="2205204" y="743387"/>
                  </a:lnTo>
                  <a:lnTo>
                    <a:pt x="2224257" y="698236"/>
                  </a:lnTo>
                  <a:lnTo>
                    <a:pt x="2231008" y="647992"/>
                  </a:lnTo>
                  <a:lnTo>
                    <a:pt x="2231008" y="189001"/>
                  </a:lnTo>
                  <a:lnTo>
                    <a:pt x="2224257" y="138757"/>
                  </a:lnTo>
                  <a:lnTo>
                    <a:pt x="2205204" y="93609"/>
                  </a:lnTo>
                  <a:lnTo>
                    <a:pt x="2175651" y="55357"/>
                  </a:lnTo>
                  <a:lnTo>
                    <a:pt x="2137399" y="25804"/>
                  </a:lnTo>
                  <a:lnTo>
                    <a:pt x="2092251" y="6751"/>
                  </a:lnTo>
                  <a:lnTo>
                    <a:pt x="2042007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9390843" y="2546761"/>
              <a:ext cx="1768475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Māku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ngā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kīanga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hunga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tautōhito.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30" name="Kīanga2">
            <a:extLst>
              <a:ext uri="{FF2B5EF4-FFF2-40B4-BE49-F238E27FC236}">
                <a16:creationId xmlns:a16="http://schemas.microsoft.com/office/drawing/2014/main" id="{DEE4A5AB-588B-CD0A-9283-A0324909D55B}"/>
              </a:ext>
            </a:extLst>
          </p:cNvPr>
          <p:cNvGrpSpPr/>
          <p:nvPr/>
        </p:nvGrpSpPr>
        <p:grpSpPr>
          <a:xfrm>
            <a:off x="5544999" y="2385001"/>
            <a:ext cx="2253615" cy="837565"/>
            <a:chOff x="5544999" y="2385001"/>
            <a:chExt cx="2253615" cy="837565"/>
          </a:xfrm>
        </p:grpSpPr>
        <p:sp>
          <p:nvSpPr>
            <p:cNvPr id="5" name="object 5"/>
            <p:cNvSpPr/>
            <p:nvPr/>
          </p:nvSpPr>
          <p:spPr>
            <a:xfrm>
              <a:off x="5544999" y="2385001"/>
              <a:ext cx="2253615" cy="837565"/>
            </a:xfrm>
            <a:custGeom>
              <a:avLst/>
              <a:gdLst/>
              <a:ahLst/>
              <a:cxnLst/>
              <a:rect l="l" t="t" r="r" b="b"/>
              <a:pathLst>
                <a:path w="2253615" h="837564">
                  <a:moveTo>
                    <a:pt x="2064004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647992"/>
                  </a:lnTo>
                  <a:lnTo>
                    <a:pt x="6751" y="698236"/>
                  </a:lnTo>
                  <a:lnTo>
                    <a:pt x="25804" y="743387"/>
                  </a:lnTo>
                  <a:lnTo>
                    <a:pt x="55357" y="781642"/>
                  </a:lnTo>
                  <a:lnTo>
                    <a:pt x="93609" y="811198"/>
                  </a:lnTo>
                  <a:lnTo>
                    <a:pt x="138757" y="830253"/>
                  </a:lnTo>
                  <a:lnTo>
                    <a:pt x="189001" y="837006"/>
                  </a:lnTo>
                  <a:lnTo>
                    <a:pt x="2064004" y="837006"/>
                  </a:lnTo>
                  <a:lnTo>
                    <a:pt x="2114247" y="830253"/>
                  </a:lnTo>
                  <a:lnTo>
                    <a:pt x="2159396" y="811198"/>
                  </a:lnTo>
                  <a:lnTo>
                    <a:pt x="2197647" y="781642"/>
                  </a:lnTo>
                  <a:lnTo>
                    <a:pt x="2227200" y="743387"/>
                  </a:lnTo>
                  <a:lnTo>
                    <a:pt x="2246253" y="698236"/>
                  </a:lnTo>
                  <a:lnTo>
                    <a:pt x="2253005" y="647992"/>
                  </a:lnTo>
                  <a:lnTo>
                    <a:pt x="2253005" y="189001"/>
                  </a:lnTo>
                  <a:lnTo>
                    <a:pt x="2246253" y="138757"/>
                  </a:lnTo>
                  <a:lnTo>
                    <a:pt x="2227200" y="93609"/>
                  </a:lnTo>
                  <a:lnTo>
                    <a:pt x="2197647" y="55357"/>
                  </a:lnTo>
                  <a:lnTo>
                    <a:pt x="2159396" y="25804"/>
                  </a:lnTo>
                  <a:lnTo>
                    <a:pt x="2114247" y="6751"/>
                  </a:lnTo>
                  <a:lnTo>
                    <a:pt x="2064004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5704344" y="2546761"/>
              <a:ext cx="1768475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Māku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ngā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kīanga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hunga</a:t>
              </a:r>
              <a:r>
                <a:rPr sz="14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waenga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.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9" name="Kīanga1">
            <a:extLst>
              <a:ext uri="{FF2B5EF4-FFF2-40B4-BE49-F238E27FC236}">
                <a16:creationId xmlns:a16="http://schemas.microsoft.com/office/drawing/2014/main" id="{56013994-CBED-E9E1-2034-83DB6A8F6B36}"/>
              </a:ext>
            </a:extLst>
          </p:cNvPr>
          <p:cNvGrpSpPr/>
          <p:nvPr/>
        </p:nvGrpSpPr>
        <p:grpSpPr>
          <a:xfrm>
            <a:off x="1883997" y="2385001"/>
            <a:ext cx="2240280" cy="837565"/>
            <a:chOff x="1883997" y="2385001"/>
            <a:chExt cx="2240280" cy="837565"/>
          </a:xfrm>
        </p:grpSpPr>
        <p:sp>
          <p:nvSpPr>
            <p:cNvPr id="4" name="object 4"/>
            <p:cNvSpPr/>
            <p:nvPr/>
          </p:nvSpPr>
          <p:spPr>
            <a:xfrm>
              <a:off x="1883997" y="2385001"/>
              <a:ext cx="2240280" cy="837565"/>
            </a:xfrm>
            <a:custGeom>
              <a:avLst/>
              <a:gdLst/>
              <a:ahLst/>
              <a:cxnLst/>
              <a:rect l="l" t="t" r="r" b="b"/>
              <a:pathLst>
                <a:path w="2240279" h="837564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647992"/>
                  </a:lnTo>
                  <a:lnTo>
                    <a:pt x="6751" y="698236"/>
                  </a:lnTo>
                  <a:lnTo>
                    <a:pt x="25804" y="743387"/>
                  </a:lnTo>
                  <a:lnTo>
                    <a:pt x="55357" y="781642"/>
                  </a:lnTo>
                  <a:lnTo>
                    <a:pt x="93609" y="811198"/>
                  </a:lnTo>
                  <a:lnTo>
                    <a:pt x="138757" y="830253"/>
                  </a:lnTo>
                  <a:lnTo>
                    <a:pt x="189001" y="837006"/>
                  </a:lnTo>
                  <a:lnTo>
                    <a:pt x="2050999" y="837006"/>
                  </a:lnTo>
                  <a:lnTo>
                    <a:pt x="2101242" y="830253"/>
                  </a:lnTo>
                  <a:lnTo>
                    <a:pt x="2146391" y="811198"/>
                  </a:lnTo>
                  <a:lnTo>
                    <a:pt x="2184642" y="781642"/>
                  </a:lnTo>
                  <a:lnTo>
                    <a:pt x="2214196" y="743387"/>
                  </a:lnTo>
                  <a:lnTo>
                    <a:pt x="2233249" y="698236"/>
                  </a:lnTo>
                  <a:lnTo>
                    <a:pt x="2240000" y="647992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2075300" y="2546761"/>
              <a:ext cx="1768475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Māku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ngā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kīanga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mā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hunga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tauhou.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2" name="Kīanga Green">
            <a:hlinkClick r:id="" action="ppaction://media"/>
            <a:extLst>
              <a:ext uri="{FF2B5EF4-FFF2-40B4-BE49-F238E27FC236}">
                <a16:creationId xmlns:a16="http://schemas.microsoft.com/office/drawing/2014/main" id="{182DD8EB-1891-6BCF-4C52-6AFAFEC95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9437" y="2730287"/>
            <a:ext cx="304800" cy="304800"/>
          </a:xfrm>
          <a:prstGeom prst="rect">
            <a:avLst/>
          </a:prstGeom>
        </p:spPr>
      </p:pic>
      <p:pic>
        <p:nvPicPr>
          <p:cNvPr id="8" name="Kīanga Yellow">
            <a:hlinkClick r:id="" action="ppaction://media"/>
            <a:extLst>
              <a:ext uri="{FF2B5EF4-FFF2-40B4-BE49-F238E27FC236}">
                <a16:creationId xmlns:a16="http://schemas.microsoft.com/office/drawing/2014/main" id="{D96AE004-AB45-F21D-3E9C-CBE932531E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76292" y="2732719"/>
            <a:ext cx="304800" cy="3048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62328F-D590-5959-5D77-210EDD3F58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11985" y="27373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781"/>
            <a:ext cx="12192000" cy="68552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13499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450000"/>
            <a:ext cx="3468370" cy="1377315"/>
          </a:xfrm>
          <a:custGeom>
            <a:avLst/>
            <a:gdLst/>
            <a:ahLst/>
            <a:cxnLst/>
            <a:rect l="l" t="t" r="r" b="b"/>
            <a:pathLst>
              <a:path w="3468370" h="1377314">
                <a:moveTo>
                  <a:pt x="3468001" y="0"/>
                </a:moveTo>
                <a:lnTo>
                  <a:pt x="0" y="0"/>
                </a:lnTo>
                <a:lnTo>
                  <a:pt x="0" y="1377010"/>
                </a:lnTo>
                <a:lnTo>
                  <a:pt x="2946006" y="1377010"/>
                </a:lnTo>
                <a:lnTo>
                  <a:pt x="2993518" y="1374876"/>
                </a:lnTo>
                <a:lnTo>
                  <a:pt x="3039835" y="1368599"/>
                </a:lnTo>
                <a:lnTo>
                  <a:pt x="3084773" y="1358363"/>
                </a:lnTo>
                <a:lnTo>
                  <a:pt x="3128147" y="1344351"/>
                </a:lnTo>
                <a:lnTo>
                  <a:pt x="3169773" y="1326748"/>
                </a:lnTo>
                <a:lnTo>
                  <a:pt x="3209467" y="1305739"/>
                </a:lnTo>
                <a:lnTo>
                  <a:pt x="3247044" y="1281507"/>
                </a:lnTo>
                <a:lnTo>
                  <a:pt x="3282321" y="1254238"/>
                </a:lnTo>
                <a:lnTo>
                  <a:pt x="3315112" y="1224114"/>
                </a:lnTo>
                <a:lnTo>
                  <a:pt x="3345234" y="1191322"/>
                </a:lnTo>
                <a:lnTo>
                  <a:pt x="3372503" y="1156044"/>
                </a:lnTo>
                <a:lnTo>
                  <a:pt x="3396734" y="1118466"/>
                </a:lnTo>
                <a:lnTo>
                  <a:pt x="3417742" y="1078771"/>
                </a:lnTo>
                <a:lnTo>
                  <a:pt x="3435344" y="1037144"/>
                </a:lnTo>
                <a:lnTo>
                  <a:pt x="3449355" y="993770"/>
                </a:lnTo>
                <a:lnTo>
                  <a:pt x="3459591" y="948831"/>
                </a:lnTo>
                <a:lnTo>
                  <a:pt x="3465868" y="902514"/>
                </a:lnTo>
                <a:lnTo>
                  <a:pt x="3468001" y="855002"/>
                </a:lnTo>
                <a:lnTo>
                  <a:pt x="3468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880998"/>
            <a:ext cx="3450590" cy="2061210"/>
          </a:xfrm>
          <a:custGeom>
            <a:avLst/>
            <a:gdLst/>
            <a:ahLst/>
            <a:cxnLst/>
            <a:rect l="l" t="t" r="r" b="b"/>
            <a:pathLst>
              <a:path w="3450590" h="2061210">
                <a:moveTo>
                  <a:pt x="3450005" y="0"/>
                </a:moveTo>
                <a:lnTo>
                  <a:pt x="0" y="0"/>
                </a:lnTo>
                <a:lnTo>
                  <a:pt x="0" y="2060994"/>
                </a:lnTo>
                <a:lnTo>
                  <a:pt x="2927997" y="2060994"/>
                </a:lnTo>
                <a:lnTo>
                  <a:pt x="2975510" y="2058860"/>
                </a:lnTo>
                <a:lnTo>
                  <a:pt x="3021827" y="2052584"/>
                </a:lnTo>
                <a:lnTo>
                  <a:pt x="3066765" y="2042348"/>
                </a:lnTo>
                <a:lnTo>
                  <a:pt x="3110140" y="2028338"/>
                </a:lnTo>
                <a:lnTo>
                  <a:pt x="3151767" y="2010736"/>
                </a:lnTo>
                <a:lnTo>
                  <a:pt x="3191462" y="1989729"/>
                </a:lnTo>
                <a:lnTo>
                  <a:pt x="3229040" y="1965499"/>
                </a:lnTo>
                <a:lnTo>
                  <a:pt x="3264317" y="1938231"/>
                </a:lnTo>
                <a:lnTo>
                  <a:pt x="3297110" y="1908109"/>
                </a:lnTo>
                <a:lnTo>
                  <a:pt x="3327233" y="1875318"/>
                </a:lnTo>
                <a:lnTo>
                  <a:pt x="3354503" y="1840042"/>
                </a:lnTo>
                <a:lnTo>
                  <a:pt x="3378734" y="1802465"/>
                </a:lnTo>
                <a:lnTo>
                  <a:pt x="3399744" y="1762771"/>
                </a:lnTo>
                <a:lnTo>
                  <a:pt x="3417346" y="1721144"/>
                </a:lnTo>
                <a:lnTo>
                  <a:pt x="3431358" y="1677770"/>
                </a:lnTo>
                <a:lnTo>
                  <a:pt x="3441595" y="1632831"/>
                </a:lnTo>
                <a:lnTo>
                  <a:pt x="3447872" y="1586512"/>
                </a:lnTo>
                <a:lnTo>
                  <a:pt x="3450005" y="1538998"/>
                </a:lnTo>
                <a:lnTo>
                  <a:pt x="3450005" y="0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37299" y="645937"/>
            <a:ext cx="1870075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45"/>
              <a:t> </a:t>
            </a:r>
            <a:r>
              <a:rPr spc="-20"/>
              <a:t>Mihi </a:t>
            </a:r>
            <a:r>
              <a:rPr spc="-10">
                <a:solidFill>
                  <a:srgbClr val="715D69"/>
                </a:solidFill>
              </a:rPr>
              <a:t>Greetings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7299" y="2162149"/>
            <a:ext cx="2726055" cy="148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Mā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mihimihi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e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rangona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ngā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reo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katoa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o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25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 hunga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ka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tae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atu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–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kia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kore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ai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tētahi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e</a:t>
            </a:r>
            <a:r>
              <a:rPr sz="1000" b="1" spc="-2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mahue.</a:t>
            </a:r>
            <a:endParaRPr sz="1000">
              <a:latin typeface="Neogrotesk Pro Bold"/>
              <a:cs typeface="Neogrotesk Pro Bold"/>
            </a:endParaRPr>
          </a:p>
          <a:p>
            <a:pPr marL="12700" marR="32384">
              <a:lnSpc>
                <a:spcPct val="116700"/>
              </a:lnSpc>
              <a:spcBef>
                <a:spcPts val="565"/>
              </a:spcBef>
            </a:pP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Introductions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allow</a:t>
            </a:r>
            <a:r>
              <a:rPr sz="1000" spc="-2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us</a:t>
            </a:r>
            <a:r>
              <a:rPr sz="1000" spc="-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to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hear</a:t>
            </a:r>
            <a:r>
              <a:rPr sz="1000" spc="-3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the</a:t>
            </a:r>
            <a:r>
              <a:rPr sz="1000" spc="-2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voices</a:t>
            </a:r>
            <a:r>
              <a:rPr sz="1000" spc="-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25">
                <a:solidFill>
                  <a:srgbClr val="231F20"/>
                </a:solidFill>
                <a:latin typeface="Neogrotesk Pro"/>
                <a:cs typeface="Neogrotesk Pro"/>
              </a:rPr>
              <a:t>of</a:t>
            </a:r>
            <a:r>
              <a:rPr sz="1000" spc="50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all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those</a:t>
            </a:r>
            <a:r>
              <a:rPr sz="1000" spc="-2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who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are</a:t>
            </a:r>
            <a:r>
              <a:rPr sz="1000" spc="-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present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–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ensuring</a:t>
            </a:r>
            <a:r>
              <a:rPr sz="1000" spc="-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no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single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contribution</a:t>
            </a:r>
            <a:r>
              <a:rPr sz="1000" spc="-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is</a:t>
            </a:r>
            <a:r>
              <a:rPr sz="1000" spc="-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left</a:t>
            </a:r>
            <a:r>
              <a:rPr sz="1000" spc="-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spc="-20">
                <a:solidFill>
                  <a:srgbClr val="231F20"/>
                </a:solidFill>
                <a:latin typeface="Neogrotesk Pro"/>
                <a:cs typeface="Neogrotesk Pro"/>
              </a:rPr>
              <a:t>out.</a:t>
            </a:r>
            <a:endParaRPr sz="1000">
              <a:latin typeface="Neogrotesk Pro"/>
              <a:cs typeface="Neogrotesk Pro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Ākona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he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mihi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poto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i</a:t>
            </a:r>
            <a:r>
              <a:rPr sz="1000" b="1" spc="-10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>
                <a:solidFill>
                  <a:srgbClr val="231F20"/>
                </a:solidFill>
                <a:latin typeface="Neogrotesk Pro Bold"/>
                <a:cs typeface="Neogrotesk Pro Bold"/>
              </a:rPr>
              <a:t>te</a:t>
            </a:r>
            <a:r>
              <a:rPr sz="1000" b="1" spc="-15">
                <a:solidFill>
                  <a:srgbClr val="231F20"/>
                </a:solidFill>
                <a:latin typeface="Neogrotesk Pro Bold"/>
                <a:cs typeface="Neogrotesk Pro Bold"/>
              </a:rPr>
              <a:t> </a:t>
            </a:r>
            <a:r>
              <a:rPr sz="1000" b="1" u="sng" spc="-10">
                <a:solidFill>
                  <a:srgbClr val="4A3444"/>
                </a:solidFill>
                <a:uFill>
                  <a:solidFill>
                    <a:srgbClr val="4A3444"/>
                  </a:solidFill>
                </a:uFill>
                <a:latin typeface="Neogrotesk Pro Bold"/>
                <a:cs typeface="Neogrotesk Pro Bold"/>
              </a:rPr>
              <a:t>ipurangi</a:t>
            </a:r>
            <a:r>
              <a:rPr sz="1000" b="1" u="none" spc="-10">
                <a:solidFill>
                  <a:srgbClr val="231F20"/>
                </a:solidFill>
                <a:latin typeface="Neogrotesk Pro Bold"/>
                <a:cs typeface="Neogrotesk Pro Bold"/>
              </a:rPr>
              <a:t>.</a:t>
            </a:r>
            <a:endParaRPr sz="100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Learn</a:t>
            </a:r>
            <a:r>
              <a:rPr sz="1000" spc="-15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a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short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>
                <a:solidFill>
                  <a:srgbClr val="231F20"/>
                </a:solidFill>
                <a:latin typeface="Neogrotesk Pro"/>
                <a:cs typeface="Neogrotesk Pro"/>
              </a:rPr>
              <a:t>mihi</a:t>
            </a:r>
            <a:r>
              <a:rPr sz="1000" spc="-10">
                <a:solidFill>
                  <a:srgbClr val="231F20"/>
                </a:solidFill>
                <a:latin typeface="Neogrotesk Pro"/>
                <a:cs typeface="Neogrotesk Pro"/>
              </a:rPr>
              <a:t> </a:t>
            </a:r>
            <a:r>
              <a:rPr sz="1000" u="sng" spc="-10">
                <a:solidFill>
                  <a:srgbClr val="4A3444"/>
                </a:solidFill>
                <a:uFill>
                  <a:solidFill>
                    <a:srgbClr val="4A3444"/>
                  </a:solidFill>
                </a:uFill>
                <a:latin typeface="Neogrotesk Pro"/>
                <a:cs typeface="Neogrotesk Pro"/>
              </a:rPr>
              <a:t>online</a:t>
            </a:r>
            <a:r>
              <a:rPr sz="1000" u="none" spc="-10">
                <a:solidFill>
                  <a:srgbClr val="231F20"/>
                </a:solidFill>
                <a:latin typeface="Neogrotesk Pro"/>
                <a:cs typeface="Neogrotesk Pro"/>
              </a:rPr>
              <a:t>.</a:t>
            </a:r>
            <a:endParaRPr sz="1000">
              <a:latin typeface="Neogrotesk Pro"/>
              <a:cs typeface="Neogrotesk Pr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49625" y="5644488"/>
            <a:ext cx="93408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Welcome</a:t>
            </a:r>
            <a:r>
              <a:rPr sz="1250" b="1" spc="-6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all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64057" y="5549238"/>
            <a:ext cx="12769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We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have</a:t>
            </a:r>
            <a:r>
              <a:rPr sz="12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guests/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new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people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64996" y="5549238"/>
            <a:ext cx="171386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Let’s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share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who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we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are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and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what</a:t>
            </a:r>
            <a:r>
              <a:rPr sz="1250" b="1" spc="-4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we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do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6</a:t>
            </a:fld>
            <a:endParaRPr spc="-25"/>
          </a:p>
        </p:txBody>
      </p:sp>
      <p:grpSp>
        <p:nvGrpSpPr>
          <p:cNvPr id="29" name="Mihi3">
            <a:extLst>
              <a:ext uri="{FF2B5EF4-FFF2-40B4-BE49-F238E27FC236}">
                <a16:creationId xmlns:a16="http://schemas.microsoft.com/office/drawing/2014/main" id="{76B987D2-5175-3A52-2742-0552057E4F87}"/>
              </a:ext>
            </a:extLst>
          </p:cNvPr>
          <p:cNvGrpSpPr/>
          <p:nvPr/>
        </p:nvGrpSpPr>
        <p:grpSpPr>
          <a:xfrm>
            <a:off x="9125497" y="4180504"/>
            <a:ext cx="2346960" cy="1066800"/>
            <a:chOff x="9125497" y="4180504"/>
            <a:chExt cx="2346960" cy="1066800"/>
          </a:xfrm>
        </p:grpSpPr>
        <p:sp>
          <p:nvSpPr>
            <p:cNvPr id="6" name="object 6"/>
            <p:cNvSpPr/>
            <p:nvPr/>
          </p:nvSpPr>
          <p:spPr>
            <a:xfrm>
              <a:off x="9125497" y="4180504"/>
              <a:ext cx="2346960" cy="1066800"/>
            </a:xfrm>
            <a:custGeom>
              <a:avLst/>
              <a:gdLst/>
              <a:ahLst/>
              <a:cxnLst/>
              <a:rect l="l" t="t" r="r" b="b"/>
              <a:pathLst>
                <a:path w="2346959" h="1066800">
                  <a:moveTo>
                    <a:pt x="2157501" y="0"/>
                  </a:moveTo>
                  <a:lnTo>
                    <a:pt x="348005" y="0"/>
                  </a:lnTo>
                  <a:lnTo>
                    <a:pt x="297761" y="6750"/>
                  </a:lnTo>
                  <a:lnTo>
                    <a:pt x="252613" y="25801"/>
                  </a:lnTo>
                  <a:lnTo>
                    <a:pt x="214361" y="55351"/>
                  </a:lnTo>
                  <a:lnTo>
                    <a:pt x="184808" y="93599"/>
                  </a:lnTo>
                  <a:lnTo>
                    <a:pt x="165755" y="138746"/>
                  </a:lnTo>
                  <a:lnTo>
                    <a:pt x="159004" y="188988"/>
                  </a:lnTo>
                  <a:lnTo>
                    <a:pt x="158991" y="257340"/>
                  </a:lnTo>
                  <a:lnTo>
                    <a:pt x="0" y="416344"/>
                  </a:lnTo>
                  <a:lnTo>
                    <a:pt x="159004" y="575348"/>
                  </a:lnTo>
                  <a:lnTo>
                    <a:pt x="159004" y="877493"/>
                  </a:lnTo>
                  <a:lnTo>
                    <a:pt x="165755" y="927737"/>
                  </a:lnTo>
                  <a:lnTo>
                    <a:pt x="184808" y="972885"/>
                  </a:lnTo>
                  <a:lnTo>
                    <a:pt x="214361" y="1011137"/>
                  </a:lnTo>
                  <a:lnTo>
                    <a:pt x="252613" y="1040690"/>
                  </a:lnTo>
                  <a:lnTo>
                    <a:pt x="297761" y="1059743"/>
                  </a:lnTo>
                  <a:lnTo>
                    <a:pt x="348005" y="1066495"/>
                  </a:lnTo>
                  <a:lnTo>
                    <a:pt x="2157501" y="1066495"/>
                  </a:lnTo>
                  <a:lnTo>
                    <a:pt x="2207749" y="1059743"/>
                  </a:lnTo>
                  <a:lnTo>
                    <a:pt x="2252899" y="1040690"/>
                  </a:lnTo>
                  <a:lnTo>
                    <a:pt x="2291149" y="1011137"/>
                  </a:lnTo>
                  <a:lnTo>
                    <a:pt x="2320701" y="972885"/>
                  </a:lnTo>
                  <a:lnTo>
                    <a:pt x="2339752" y="927737"/>
                  </a:lnTo>
                  <a:lnTo>
                    <a:pt x="2346502" y="877493"/>
                  </a:lnTo>
                  <a:lnTo>
                    <a:pt x="2346502" y="188988"/>
                  </a:lnTo>
                  <a:lnTo>
                    <a:pt x="2339751" y="138746"/>
                  </a:lnTo>
                  <a:lnTo>
                    <a:pt x="2320698" y="93599"/>
                  </a:lnTo>
                  <a:lnTo>
                    <a:pt x="2291145" y="55351"/>
                  </a:lnTo>
                  <a:lnTo>
                    <a:pt x="2252893" y="25801"/>
                  </a:lnTo>
                  <a:lnTo>
                    <a:pt x="2207745" y="6750"/>
                  </a:lnTo>
                  <a:lnTo>
                    <a:pt x="2157501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9454919" y="4369480"/>
              <a:ext cx="1701164" cy="69151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Tēnā,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whakamōhio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mai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</a:t>
              </a:r>
              <a:r>
                <a:rPr sz="14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wai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tātou,</a:t>
              </a:r>
              <a:r>
                <a:rPr sz="1450" b="1" spc="50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aha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ā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tātou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mahi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8" name="Mihi2">
            <a:extLst>
              <a:ext uri="{FF2B5EF4-FFF2-40B4-BE49-F238E27FC236}">
                <a16:creationId xmlns:a16="http://schemas.microsoft.com/office/drawing/2014/main" id="{BE63B8F8-8E0B-DAB2-A40D-42426DFC8A1E}"/>
              </a:ext>
            </a:extLst>
          </p:cNvPr>
          <p:cNvGrpSpPr/>
          <p:nvPr/>
        </p:nvGrpSpPr>
        <p:grpSpPr>
          <a:xfrm>
            <a:off x="5424495" y="4180504"/>
            <a:ext cx="2373630" cy="1066800"/>
            <a:chOff x="5424495" y="4180504"/>
            <a:chExt cx="2373630" cy="1066800"/>
          </a:xfrm>
        </p:grpSpPr>
        <p:sp>
          <p:nvSpPr>
            <p:cNvPr id="5" name="object 5"/>
            <p:cNvSpPr/>
            <p:nvPr/>
          </p:nvSpPr>
          <p:spPr>
            <a:xfrm>
              <a:off x="5424495" y="4180504"/>
              <a:ext cx="2373630" cy="1066800"/>
            </a:xfrm>
            <a:custGeom>
              <a:avLst/>
              <a:gdLst/>
              <a:ahLst/>
              <a:cxnLst/>
              <a:rect l="l" t="t" r="r" b="b"/>
              <a:pathLst>
                <a:path w="2373629" h="1066800">
                  <a:moveTo>
                    <a:pt x="2184501" y="0"/>
                  </a:moveTo>
                  <a:lnTo>
                    <a:pt x="348005" y="0"/>
                  </a:lnTo>
                  <a:lnTo>
                    <a:pt x="297757" y="6750"/>
                  </a:lnTo>
                  <a:lnTo>
                    <a:pt x="252607" y="25801"/>
                  </a:lnTo>
                  <a:lnTo>
                    <a:pt x="214356" y="55351"/>
                  </a:lnTo>
                  <a:lnTo>
                    <a:pt x="184805" y="93599"/>
                  </a:lnTo>
                  <a:lnTo>
                    <a:pt x="165754" y="138746"/>
                  </a:lnTo>
                  <a:lnTo>
                    <a:pt x="159003" y="188988"/>
                  </a:lnTo>
                  <a:lnTo>
                    <a:pt x="159003" y="257340"/>
                  </a:lnTo>
                  <a:lnTo>
                    <a:pt x="0" y="416344"/>
                  </a:lnTo>
                  <a:lnTo>
                    <a:pt x="159003" y="575348"/>
                  </a:lnTo>
                  <a:lnTo>
                    <a:pt x="159003" y="877493"/>
                  </a:lnTo>
                  <a:lnTo>
                    <a:pt x="165754" y="927737"/>
                  </a:lnTo>
                  <a:lnTo>
                    <a:pt x="184805" y="972885"/>
                  </a:lnTo>
                  <a:lnTo>
                    <a:pt x="214356" y="1011137"/>
                  </a:lnTo>
                  <a:lnTo>
                    <a:pt x="252607" y="1040690"/>
                  </a:lnTo>
                  <a:lnTo>
                    <a:pt x="297757" y="1059743"/>
                  </a:lnTo>
                  <a:lnTo>
                    <a:pt x="348005" y="1066495"/>
                  </a:lnTo>
                  <a:lnTo>
                    <a:pt x="2184501" y="1066495"/>
                  </a:lnTo>
                  <a:lnTo>
                    <a:pt x="2234745" y="1059743"/>
                  </a:lnTo>
                  <a:lnTo>
                    <a:pt x="2279893" y="1040690"/>
                  </a:lnTo>
                  <a:lnTo>
                    <a:pt x="2318145" y="1011137"/>
                  </a:lnTo>
                  <a:lnTo>
                    <a:pt x="2347698" y="972885"/>
                  </a:lnTo>
                  <a:lnTo>
                    <a:pt x="2366751" y="927737"/>
                  </a:lnTo>
                  <a:lnTo>
                    <a:pt x="2373503" y="877493"/>
                  </a:lnTo>
                  <a:lnTo>
                    <a:pt x="2373503" y="188988"/>
                  </a:lnTo>
                  <a:lnTo>
                    <a:pt x="2366751" y="138746"/>
                  </a:lnTo>
                  <a:lnTo>
                    <a:pt x="2347698" y="93599"/>
                  </a:lnTo>
                  <a:lnTo>
                    <a:pt x="2318145" y="55351"/>
                  </a:lnTo>
                  <a:lnTo>
                    <a:pt x="2279893" y="25801"/>
                  </a:lnTo>
                  <a:lnTo>
                    <a:pt x="2234745" y="6750"/>
                  </a:lnTo>
                  <a:lnTo>
                    <a:pt x="2184501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753873" y="4369480"/>
              <a:ext cx="1812925" cy="69151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7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manuhiri/tangata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tauhou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kei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waenga</a:t>
              </a:r>
              <a:endParaRPr sz="1450">
                <a:latin typeface="Neogrotesk Pro Bold"/>
                <a:cs typeface="Neogrotesk Pro Bold"/>
              </a:endParaRPr>
            </a:p>
            <a:p>
              <a:pPr marL="12700">
                <a:lnSpc>
                  <a:spcPct val="100000"/>
                </a:lnSpc>
                <a:spcBef>
                  <a:spcPts val="1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tātou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Mihi1">
            <a:extLst>
              <a:ext uri="{FF2B5EF4-FFF2-40B4-BE49-F238E27FC236}">
                <a16:creationId xmlns:a16="http://schemas.microsoft.com/office/drawing/2014/main" id="{39EE87AD-81EA-4D7D-8C80-C8A12BAE5F14}"/>
              </a:ext>
            </a:extLst>
          </p:cNvPr>
          <p:cNvGrpSpPr/>
          <p:nvPr/>
        </p:nvGrpSpPr>
        <p:grpSpPr>
          <a:xfrm>
            <a:off x="1724997" y="4180498"/>
            <a:ext cx="2399030" cy="1066800"/>
            <a:chOff x="1724997" y="4180498"/>
            <a:chExt cx="2399030" cy="1066800"/>
          </a:xfrm>
        </p:grpSpPr>
        <p:sp>
          <p:nvSpPr>
            <p:cNvPr id="4" name="object 4"/>
            <p:cNvSpPr/>
            <p:nvPr/>
          </p:nvSpPr>
          <p:spPr>
            <a:xfrm>
              <a:off x="1724997" y="4180498"/>
              <a:ext cx="2399030" cy="1066800"/>
            </a:xfrm>
            <a:custGeom>
              <a:avLst/>
              <a:gdLst/>
              <a:ahLst/>
              <a:cxnLst/>
              <a:rect l="l" t="t" r="r" b="b"/>
              <a:pathLst>
                <a:path w="2399029" h="1066800">
                  <a:moveTo>
                    <a:pt x="2209990" y="0"/>
                  </a:moveTo>
                  <a:lnTo>
                    <a:pt x="347992" y="0"/>
                  </a:lnTo>
                  <a:lnTo>
                    <a:pt x="297754" y="6751"/>
                  </a:lnTo>
                  <a:lnTo>
                    <a:pt x="252609" y="25804"/>
                  </a:lnTo>
                  <a:lnTo>
                    <a:pt x="214360" y="55356"/>
                  </a:lnTo>
                  <a:lnTo>
                    <a:pt x="184808" y="93605"/>
                  </a:lnTo>
                  <a:lnTo>
                    <a:pt x="165755" y="138750"/>
                  </a:lnTo>
                  <a:lnTo>
                    <a:pt x="159004" y="188988"/>
                  </a:lnTo>
                  <a:lnTo>
                    <a:pt x="158991" y="257352"/>
                  </a:lnTo>
                  <a:lnTo>
                    <a:pt x="0" y="416344"/>
                  </a:lnTo>
                  <a:lnTo>
                    <a:pt x="159004" y="575348"/>
                  </a:lnTo>
                  <a:lnTo>
                    <a:pt x="159004" y="877493"/>
                  </a:lnTo>
                  <a:lnTo>
                    <a:pt x="165754" y="927741"/>
                  </a:lnTo>
                  <a:lnTo>
                    <a:pt x="184805" y="972891"/>
                  </a:lnTo>
                  <a:lnTo>
                    <a:pt x="214356" y="1011143"/>
                  </a:lnTo>
                  <a:lnTo>
                    <a:pt x="252607" y="1040697"/>
                  </a:lnTo>
                  <a:lnTo>
                    <a:pt x="297757" y="1059752"/>
                  </a:lnTo>
                  <a:lnTo>
                    <a:pt x="348005" y="1066507"/>
                  </a:lnTo>
                  <a:lnTo>
                    <a:pt x="2210003" y="1066507"/>
                  </a:lnTo>
                  <a:lnTo>
                    <a:pt x="2260246" y="1059756"/>
                  </a:lnTo>
                  <a:lnTo>
                    <a:pt x="2305395" y="1040703"/>
                  </a:lnTo>
                  <a:lnTo>
                    <a:pt x="2343646" y="1011150"/>
                  </a:lnTo>
                  <a:lnTo>
                    <a:pt x="2373200" y="972898"/>
                  </a:lnTo>
                  <a:lnTo>
                    <a:pt x="2392253" y="927750"/>
                  </a:lnTo>
                  <a:lnTo>
                    <a:pt x="2399004" y="877506"/>
                  </a:lnTo>
                  <a:lnTo>
                    <a:pt x="2399004" y="188988"/>
                  </a:lnTo>
                  <a:lnTo>
                    <a:pt x="2392252" y="138750"/>
                  </a:lnTo>
                  <a:lnTo>
                    <a:pt x="2373196" y="93605"/>
                  </a:lnTo>
                  <a:lnTo>
                    <a:pt x="2343640" y="55356"/>
                  </a:lnTo>
                  <a:lnTo>
                    <a:pt x="2305385" y="25804"/>
                  </a:lnTo>
                  <a:lnTo>
                    <a:pt x="2260235" y="6751"/>
                  </a:lnTo>
                  <a:lnTo>
                    <a:pt x="2209990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054299" y="4591749"/>
              <a:ext cx="1616075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Tēnā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koutou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katoa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sp>
        <p:nvSpPr>
          <p:cNvPr id="31" name="Whakamārama2">
            <a:extLst>
              <a:ext uri="{FF2B5EF4-FFF2-40B4-BE49-F238E27FC236}">
                <a16:creationId xmlns:a16="http://schemas.microsoft.com/office/drawing/2014/main" id="{26B62047-C74B-5213-F6B4-309FB20C34FB}"/>
              </a:ext>
            </a:extLst>
          </p:cNvPr>
          <p:cNvSpPr/>
          <p:nvPr/>
        </p:nvSpPr>
        <p:spPr>
          <a:xfrm>
            <a:off x="-298" y="3163779"/>
            <a:ext cx="3450590" cy="253551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0" name="Whakamārama1">
            <a:extLst>
              <a:ext uri="{FF2B5EF4-FFF2-40B4-BE49-F238E27FC236}">
                <a16:creationId xmlns:a16="http://schemas.microsoft.com/office/drawing/2014/main" id="{6C069C75-7ABC-5562-4256-A53154F8054D}"/>
              </a:ext>
            </a:extLst>
          </p:cNvPr>
          <p:cNvSpPr/>
          <p:nvPr/>
        </p:nvSpPr>
        <p:spPr>
          <a:xfrm>
            <a:off x="0" y="1981201"/>
            <a:ext cx="3450590" cy="609282"/>
          </a:xfrm>
          <a:prstGeom prst="rect">
            <a:avLst/>
          </a:prstGeom>
          <a:solidFill>
            <a:srgbClr val="FFE7C3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Manuhiri">
            <a:hlinkClick r:id="" action="ppaction://media"/>
            <a:extLst>
              <a:ext uri="{FF2B5EF4-FFF2-40B4-BE49-F238E27FC236}">
                <a16:creationId xmlns:a16="http://schemas.microsoft.com/office/drawing/2014/main" id="{C148B5B5-F8C2-F4F9-1795-51261C1CF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59390" y="4591749"/>
            <a:ext cx="304800" cy="304800"/>
          </a:xfrm>
          <a:prstGeom prst="rect">
            <a:avLst/>
          </a:prstGeom>
        </p:spPr>
      </p:pic>
      <p:pic>
        <p:nvPicPr>
          <p:cNvPr id="32" name="Tēnā koutou">
            <a:hlinkClick r:id="" action="ppaction://media"/>
            <a:extLst>
              <a:ext uri="{FF2B5EF4-FFF2-40B4-BE49-F238E27FC236}">
                <a16:creationId xmlns:a16="http://schemas.microsoft.com/office/drawing/2014/main" id="{B1B40538-CB15-1A9A-9D23-ECCAA0DF1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5523" y="4583628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D32293-D36B-6756-92D5-DAF35181A6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56084" y="4591750"/>
            <a:ext cx="279112" cy="27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6622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50000"/>
            <a:ext cx="3787775" cy="1404620"/>
          </a:xfrm>
          <a:custGeom>
            <a:avLst/>
            <a:gdLst/>
            <a:ahLst/>
            <a:cxnLst/>
            <a:rect l="l" t="t" r="r" b="b"/>
            <a:pathLst>
              <a:path w="3787775" h="1404620">
                <a:moveTo>
                  <a:pt x="3787495" y="0"/>
                </a:moveTo>
                <a:lnTo>
                  <a:pt x="0" y="0"/>
                </a:lnTo>
                <a:lnTo>
                  <a:pt x="0" y="1404010"/>
                </a:lnTo>
                <a:lnTo>
                  <a:pt x="3265500" y="1404010"/>
                </a:lnTo>
                <a:lnTo>
                  <a:pt x="3313012" y="1401877"/>
                </a:lnTo>
                <a:lnTo>
                  <a:pt x="3359329" y="1395599"/>
                </a:lnTo>
                <a:lnTo>
                  <a:pt x="3404267" y="1385363"/>
                </a:lnTo>
                <a:lnTo>
                  <a:pt x="3447641" y="1371351"/>
                </a:lnTo>
                <a:lnTo>
                  <a:pt x="3489267" y="1353748"/>
                </a:lnTo>
                <a:lnTo>
                  <a:pt x="3528961" y="1332739"/>
                </a:lnTo>
                <a:lnTo>
                  <a:pt x="3566538" y="1308507"/>
                </a:lnTo>
                <a:lnTo>
                  <a:pt x="3601815" y="1281238"/>
                </a:lnTo>
                <a:lnTo>
                  <a:pt x="3634606" y="1251115"/>
                </a:lnTo>
                <a:lnTo>
                  <a:pt x="3664728" y="1218322"/>
                </a:lnTo>
                <a:lnTo>
                  <a:pt x="3691997" y="1183044"/>
                </a:lnTo>
                <a:lnTo>
                  <a:pt x="3716227" y="1145466"/>
                </a:lnTo>
                <a:lnTo>
                  <a:pt x="3737236" y="1105771"/>
                </a:lnTo>
                <a:lnTo>
                  <a:pt x="3754838" y="1064144"/>
                </a:lnTo>
                <a:lnTo>
                  <a:pt x="3768849" y="1020770"/>
                </a:lnTo>
                <a:lnTo>
                  <a:pt x="3779085" y="975832"/>
                </a:lnTo>
                <a:lnTo>
                  <a:pt x="3785362" y="929514"/>
                </a:lnTo>
                <a:lnTo>
                  <a:pt x="3787495" y="882002"/>
                </a:lnTo>
                <a:lnTo>
                  <a:pt x="3787495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7299" y="645937"/>
            <a:ext cx="3058160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He</a:t>
            </a:r>
            <a:r>
              <a:rPr spc="-40"/>
              <a:t> </a:t>
            </a:r>
            <a:r>
              <a:rPr spc="-10"/>
              <a:t>Rārangi</a:t>
            </a:r>
            <a:r>
              <a:rPr spc="-135"/>
              <a:t> </a:t>
            </a:r>
            <a:r>
              <a:rPr spc="-60"/>
              <a:t>Take </a:t>
            </a:r>
            <a:r>
              <a:rPr>
                <a:solidFill>
                  <a:srgbClr val="715D69"/>
                </a:solidFill>
              </a:rPr>
              <a:t>The</a:t>
            </a:r>
            <a:r>
              <a:rPr spc="-130">
                <a:solidFill>
                  <a:srgbClr val="715D69"/>
                </a:solidFill>
              </a:rPr>
              <a:t> </a:t>
            </a:r>
            <a:r>
              <a:rPr spc="-10">
                <a:solidFill>
                  <a:srgbClr val="715D69"/>
                </a:solidFill>
              </a:rPr>
              <a:t>Agenda</a:t>
            </a:r>
          </a:p>
        </p:txBody>
      </p:sp>
      <p:sp>
        <p:nvSpPr>
          <p:cNvPr id="10" name="object 10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049625" y="5644488"/>
            <a:ext cx="134239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The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first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item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is….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64057" y="5644488"/>
            <a:ext cx="113284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Anything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else?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64996" y="5644488"/>
            <a:ext cx="177800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Let’s</a:t>
            </a:r>
            <a:r>
              <a:rPr sz="1250" b="1" spc="-3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review</a:t>
            </a:r>
            <a:r>
              <a:rPr sz="1250" b="1" spc="-5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the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agenda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7</a:t>
            </a:fld>
            <a:endParaRPr spc="-25"/>
          </a:p>
        </p:txBody>
      </p:sp>
      <p:grpSp>
        <p:nvGrpSpPr>
          <p:cNvPr id="29" name="Kīanga3">
            <a:extLst>
              <a:ext uri="{FF2B5EF4-FFF2-40B4-BE49-F238E27FC236}">
                <a16:creationId xmlns:a16="http://schemas.microsoft.com/office/drawing/2014/main" id="{9D8A51CA-B63D-1D57-DD1F-4E612D0D38E0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9" name="object 9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9454919" y="4480808"/>
              <a:ext cx="150241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Kia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arotake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tātou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1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rārangi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take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8" name="Kīanga2">
            <a:extLst>
              <a:ext uri="{FF2B5EF4-FFF2-40B4-BE49-F238E27FC236}">
                <a16:creationId xmlns:a16="http://schemas.microsoft.com/office/drawing/2014/main" id="{5AD50494-40E8-2221-1ABB-F11424BEF873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8" name="object 8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753873" y="4591851"/>
              <a:ext cx="1515745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kaupapa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anō?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Kīanga1">
            <a:extLst>
              <a:ext uri="{FF2B5EF4-FFF2-40B4-BE49-F238E27FC236}">
                <a16:creationId xmlns:a16="http://schemas.microsoft.com/office/drawing/2014/main" id="{B6641EC6-40A6-9CFE-7FB1-16A3EED43F23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7" name="object 7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2054299" y="4480624"/>
              <a:ext cx="125349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Ko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kaupapa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tuatahi,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ko...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6" name="Kaupapa">
            <a:hlinkClick r:id="" action="ppaction://media"/>
            <a:extLst>
              <a:ext uri="{FF2B5EF4-FFF2-40B4-BE49-F238E27FC236}">
                <a16:creationId xmlns:a16="http://schemas.microsoft.com/office/drawing/2014/main" id="{8D5309DA-1273-D590-4477-B6C07EDC5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09509" y="4533430"/>
            <a:ext cx="304800" cy="304800"/>
          </a:xfrm>
          <a:prstGeom prst="rect">
            <a:avLst/>
          </a:prstGeom>
        </p:spPr>
      </p:pic>
      <p:pic>
        <p:nvPicPr>
          <p:cNvPr id="31" name="Ko te kaupapa tuatahi">
            <a:hlinkClick r:id="" action="ppaction://media"/>
            <a:extLst>
              <a:ext uri="{FF2B5EF4-FFF2-40B4-BE49-F238E27FC236}">
                <a16:creationId xmlns:a16="http://schemas.microsoft.com/office/drawing/2014/main" id="{1DA662E8-FEC1-F8F9-DCEC-C09B688FC9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64544" y="4533430"/>
            <a:ext cx="304800" cy="3048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E8018D-A822-EC25-DB83-6B6973A64D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3317" y="4587708"/>
            <a:ext cx="327025" cy="32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294987" y="1088999"/>
            <a:ext cx="5029835" cy="1845310"/>
          </a:xfrm>
          <a:custGeom>
            <a:avLst/>
            <a:gdLst/>
            <a:ahLst/>
            <a:cxnLst/>
            <a:rect l="l" t="t" r="r" b="b"/>
            <a:pathLst>
              <a:path w="5029834" h="1845310">
                <a:moveTo>
                  <a:pt x="876007" y="36004"/>
                </a:moveTo>
                <a:lnTo>
                  <a:pt x="873175" y="21996"/>
                </a:lnTo>
                <a:lnTo>
                  <a:pt x="865454" y="10553"/>
                </a:lnTo>
                <a:lnTo>
                  <a:pt x="854011" y="2832"/>
                </a:lnTo>
                <a:lnTo>
                  <a:pt x="840003" y="0"/>
                </a:lnTo>
                <a:lnTo>
                  <a:pt x="36004" y="0"/>
                </a:lnTo>
                <a:lnTo>
                  <a:pt x="21996" y="2832"/>
                </a:lnTo>
                <a:lnTo>
                  <a:pt x="10553" y="10553"/>
                </a:lnTo>
                <a:lnTo>
                  <a:pt x="2832" y="21996"/>
                </a:lnTo>
                <a:lnTo>
                  <a:pt x="0" y="36004"/>
                </a:lnTo>
                <a:lnTo>
                  <a:pt x="0" y="414007"/>
                </a:lnTo>
                <a:lnTo>
                  <a:pt x="2832" y="428028"/>
                </a:lnTo>
                <a:lnTo>
                  <a:pt x="10553" y="439458"/>
                </a:lnTo>
                <a:lnTo>
                  <a:pt x="21996" y="447179"/>
                </a:lnTo>
                <a:lnTo>
                  <a:pt x="36004" y="449999"/>
                </a:lnTo>
                <a:lnTo>
                  <a:pt x="840003" y="449999"/>
                </a:lnTo>
                <a:lnTo>
                  <a:pt x="854011" y="447179"/>
                </a:lnTo>
                <a:lnTo>
                  <a:pt x="865454" y="439458"/>
                </a:lnTo>
                <a:lnTo>
                  <a:pt x="873175" y="428028"/>
                </a:lnTo>
                <a:lnTo>
                  <a:pt x="876007" y="414007"/>
                </a:lnTo>
                <a:lnTo>
                  <a:pt x="876007" y="36004"/>
                </a:lnTo>
                <a:close/>
              </a:path>
              <a:path w="5029834" h="1845310">
                <a:moveTo>
                  <a:pt x="1891004" y="1426514"/>
                </a:moveTo>
                <a:lnTo>
                  <a:pt x="1888185" y="1412494"/>
                </a:lnTo>
                <a:lnTo>
                  <a:pt x="1880463" y="1401051"/>
                </a:lnTo>
                <a:lnTo>
                  <a:pt x="1869020" y="1393342"/>
                </a:lnTo>
                <a:lnTo>
                  <a:pt x="1855000" y="1390510"/>
                </a:lnTo>
                <a:lnTo>
                  <a:pt x="1051001" y="1390510"/>
                </a:lnTo>
                <a:lnTo>
                  <a:pt x="1036993" y="1393342"/>
                </a:lnTo>
                <a:lnTo>
                  <a:pt x="1025550" y="1401051"/>
                </a:lnTo>
                <a:lnTo>
                  <a:pt x="1017828" y="1412494"/>
                </a:lnTo>
                <a:lnTo>
                  <a:pt x="1014996" y="1426514"/>
                </a:lnTo>
                <a:lnTo>
                  <a:pt x="1014996" y="1809000"/>
                </a:lnTo>
                <a:lnTo>
                  <a:pt x="1017828" y="1823021"/>
                </a:lnTo>
                <a:lnTo>
                  <a:pt x="1025550" y="1834464"/>
                </a:lnTo>
                <a:lnTo>
                  <a:pt x="1036993" y="1842185"/>
                </a:lnTo>
                <a:lnTo>
                  <a:pt x="1051001" y="1845017"/>
                </a:lnTo>
                <a:lnTo>
                  <a:pt x="1855000" y="1845017"/>
                </a:lnTo>
                <a:lnTo>
                  <a:pt x="1869020" y="1842185"/>
                </a:lnTo>
                <a:lnTo>
                  <a:pt x="1880463" y="1834464"/>
                </a:lnTo>
                <a:lnTo>
                  <a:pt x="1888185" y="1823021"/>
                </a:lnTo>
                <a:lnTo>
                  <a:pt x="1891004" y="1809000"/>
                </a:lnTo>
                <a:lnTo>
                  <a:pt x="1891004" y="1426514"/>
                </a:lnTo>
                <a:close/>
              </a:path>
              <a:path w="5029834" h="1845310">
                <a:moveTo>
                  <a:pt x="1950008" y="36004"/>
                </a:moveTo>
                <a:lnTo>
                  <a:pt x="1947176" y="21996"/>
                </a:lnTo>
                <a:lnTo>
                  <a:pt x="1939455" y="10553"/>
                </a:lnTo>
                <a:lnTo>
                  <a:pt x="1928012" y="2832"/>
                </a:lnTo>
                <a:lnTo>
                  <a:pt x="1914004" y="0"/>
                </a:lnTo>
                <a:lnTo>
                  <a:pt x="1110005" y="0"/>
                </a:lnTo>
                <a:lnTo>
                  <a:pt x="1095997" y="2832"/>
                </a:lnTo>
                <a:lnTo>
                  <a:pt x="1084554" y="10553"/>
                </a:lnTo>
                <a:lnTo>
                  <a:pt x="1076833" y="21996"/>
                </a:lnTo>
                <a:lnTo>
                  <a:pt x="1074000" y="36004"/>
                </a:lnTo>
                <a:lnTo>
                  <a:pt x="1074000" y="414007"/>
                </a:lnTo>
                <a:lnTo>
                  <a:pt x="1076833" y="428028"/>
                </a:lnTo>
                <a:lnTo>
                  <a:pt x="1084554" y="439458"/>
                </a:lnTo>
                <a:lnTo>
                  <a:pt x="1095997" y="447179"/>
                </a:lnTo>
                <a:lnTo>
                  <a:pt x="1110005" y="449999"/>
                </a:lnTo>
                <a:lnTo>
                  <a:pt x="1914004" y="449999"/>
                </a:lnTo>
                <a:lnTo>
                  <a:pt x="1928012" y="447179"/>
                </a:lnTo>
                <a:lnTo>
                  <a:pt x="1939455" y="439458"/>
                </a:lnTo>
                <a:lnTo>
                  <a:pt x="1947176" y="428028"/>
                </a:lnTo>
                <a:lnTo>
                  <a:pt x="1950008" y="414007"/>
                </a:lnTo>
                <a:lnTo>
                  <a:pt x="1950008" y="36004"/>
                </a:lnTo>
                <a:close/>
              </a:path>
              <a:path w="5029834" h="1845310">
                <a:moveTo>
                  <a:pt x="2965005" y="1426514"/>
                </a:moveTo>
                <a:lnTo>
                  <a:pt x="2962173" y="1412494"/>
                </a:lnTo>
                <a:lnTo>
                  <a:pt x="2954464" y="1401051"/>
                </a:lnTo>
                <a:lnTo>
                  <a:pt x="2943021" y="1393342"/>
                </a:lnTo>
                <a:lnTo>
                  <a:pt x="2929001" y="1390510"/>
                </a:lnTo>
                <a:lnTo>
                  <a:pt x="2125002" y="1390510"/>
                </a:lnTo>
                <a:lnTo>
                  <a:pt x="2110994" y="1393342"/>
                </a:lnTo>
                <a:lnTo>
                  <a:pt x="2099551" y="1401051"/>
                </a:lnTo>
                <a:lnTo>
                  <a:pt x="2091829" y="1412494"/>
                </a:lnTo>
                <a:lnTo>
                  <a:pt x="2088997" y="1426514"/>
                </a:lnTo>
                <a:lnTo>
                  <a:pt x="2088997" y="1809000"/>
                </a:lnTo>
                <a:lnTo>
                  <a:pt x="2091829" y="1823021"/>
                </a:lnTo>
                <a:lnTo>
                  <a:pt x="2099551" y="1834464"/>
                </a:lnTo>
                <a:lnTo>
                  <a:pt x="2110994" y="1842185"/>
                </a:lnTo>
                <a:lnTo>
                  <a:pt x="2125002" y="1845017"/>
                </a:lnTo>
                <a:lnTo>
                  <a:pt x="2929001" y="1845017"/>
                </a:lnTo>
                <a:lnTo>
                  <a:pt x="2943021" y="1842185"/>
                </a:lnTo>
                <a:lnTo>
                  <a:pt x="2954464" y="1834464"/>
                </a:lnTo>
                <a:lnTo>
                  <a:pt x="2962173" y="1823021"/>
                </a:lnTo>
                <a:lnTo>
                  <a:pt x="2965005" y="1809000"/>
                </a:lnTo>
                <a:lnTo>
                  <a:pt x="2965005" y="1426514"/>
                </a:lnTo>
                <a:close/>
              </a:path>
              <a:path w="5029834" h="1845310">
                <a:moveTo>
                  <a:pt x="2968498" y="36004"/>
                </a:moveTo>
                <a:lnTo>
                  <a:pt x="2965666" y="21996"/>
                </a:lnTo>
                <a:lnTo>
                  <a:pt x="2957957" y="10553"/>
                </a:lnTo>
                <a:lnTo>
                  <a:pt x="2946514" y="2832"/>
                </a:lnTo>
                <a:lnTo>
                  <a:pt x="2932506" y="0"/>
                </a:lnTo>
                <a:lnTo>
                  <a:pt x="2128507" y="0"/>
                </a:lnTo>
                <a:lnTo>
                  <a:pt x="2114499" y="2832"/>
                </a:lnTo>
                <a:lnTo>
                  <a:pt x="2103056" y="10553"/>
                </a:lnTo>
                <a:lnTo>
                  <a:pt x="2095334" y="21996"/>
                </a:lnTo>
                <a:lnTo>
                  <a:pt x="2092502" y="36004"/>
                </a:lnTo>
                <a:lnTo>
                  <a:pt x="2092502" y="414007"/>
                </a:lnTo>
                <a:lnTo>
                  <a:pt x="2095334" y="428028"/>
                </a:lnTo>
                <a:lnTo>
                  <a:pt x="2103056" y="439458"/>
                </a:lnTo>
                <a:lnTo>
                  <a:pt x="2114499" y="447179"/>
                </a:lnTo>
                <a:lnTo>
                  <a:pt x="2128507" y="449999"/>
                </a:lnTo>
                <a:lnTo>
                  <a:pt x="2932506" y="449999"/>
                </a:lnTo>
                <a:lnTo>
                  <a:pt x="2946514" y="447179"/>
                </a:lnTo>
                <a:lnTo>
                  <a:pt x="2957957" y="439458"/>
                </a:lnTo>
                <a:lnTo>
                  <a:pt x="2965666" y="428028"/>
                </a:lnTo>
                <a:lnTo>
                  <a:pt x="2968498" y="414007"/>
                </a:lnTo>
                <a:lnTo>
                  <a:pt x="2968498" y="36004"/>
                </a:lnTo>
                <a:close/>
              </a:path>
              <a:path w="5029834" h="1845310">
                <a:moveTo>
                  <a:pt x="3983494" y="1426514"/>
                </a:moveTo>
                <a:lnTo>
                  <a:pt x="3980662" y="1412494"/>
                </a:lnTo>
                <a:lnTo>
                  <a:pt x="3972953" y="1401051"/>
                </a:lnTo>
                <a:lnTo>
                  <a:pt x="3961511" y="1393342"/>
                </a:lnTo>
                <a:lnTo>
                  <a:pt x="3947503" y="1390510"/>
                </a:lnTo>
                <a:lnTo>
                  <a:pt x="3143504" y="1390510"/>
                </a:lnTo>
                <a:lnTo>
                  <a:pt x="3129496" y="1393342"/>
                </a:lnTo>
                <a:lnTo>
                  <a:pt x="3118053" y="1401051"/>
                </a:lnTo>
                <a:lnTo>
                  <a:pt x="3110344" y="1412494"/>
                </a:lnTo>
                <a:lnTo>
                  <a:pt x="3107512" y="1426514"/>
                </a:lnTo>
                <a:lnTo>
                  <a:pt x="3107512" y="1809000"/>
                </a:lnTo>
                <a:lnTo>
                  <a:pt x="3110344" y="1823021"/>
                </a:lnTo>
                <a:lnTo>
                  <a:pt x="3118053" y="1834464"/>
                </a:lnTo>
                <a:lnTo>
                  <a:pt x="3129496" y="1842185"/>
                </a:lnTo>
                <a:lnTo>
                  <a:pt x="3143504" y="1845017"/>
                </a:lnTo>
                <a:lnTo>
                  <a:pt x="3947503" y="1845017"/>
                </a:lnTo>
                <a:lnTo>
                  <a:pt x="3961511" y="1842185"/>
                </a:lnTo>
                <a:lnTo>
                  <a:pt x="3972953" y="1834464"/>
                </a:lnTo>
                <a:lnTo>
                  <a:pt x="3980662" y="1823021"/>
                </a:lnTo>
                <a:lnTo>
                  <a:pt x="3983494" y="1809000"/>
                </a:lnTo>
                <a:lnTo>
                  <a:pt x="3983494" y="1426514"/>
                </a:lnTo>
                <a:close/>
              </a:path>
              <a:path w="5029834" h="1845310">
                <a:moveTo>
                  <a:pt x="4008005" y="36004"/>
                </a:moveTo>
                <a:lnTo>
                  <a:pt x="4005173" y="21996"/>
                </a:lnTo>
                <a:lnTo>
                  <a:pt x="3997464" y="10553"/>
                </a:lnTo>
                <a:lnTo>
                  <a:pt x="3986022" y="2832"/>
                </a:lnTo>
                <a:lnTo>
                  <a:pt x="3972001" y="0"/>
                </a:lnTo>
                <a:lnTo>
                  <a:pt x="3168002" y="0"/>
                </a:lnTo>
                <a:lnTo>
                  <a:pt x="3153994" y="2832"/>
                </a:lnTo>
                <a:lnTo>
                  <a:pt x="3142551" y="10553"/>
                </a:lnTo>
                <a:lnTo>
                  <a:pt x="3134842" y="21996"/>
                </a:lnTo>
                <a:lnTo>
                  <a:pt x="3132010" y="36004"/>
                </a:lnTo>
                <a:lnTo>
                  <a:pt x="3132010" y="414007"/>
                </a:lnTo>
                <a:lnTo>
                  <a:pt x="3134842" y="428028"/>
                </a:lnTo>
                <a:lnTo>
                  <a:pt x="3142551" y="439458"/>
                </a:lnTo>
                <a:lnTo>
                  <a:pt x="3153994" y="447179"/>
                </a:lnTo>
                <a:lnTo>
                  <a:pt x="3168002" y="449999"/>
                </a:lnTo>
                <a:lnTo>
                  <a:pt x="3972001" y="449999"/>
                </a:lnTo>
                <a:lnTo>
                  <a:pt x="3986022" y="447179"/>
                </a:lnTo>
                <a:lnTo>
                  <a:pt x="3997464" y="439458"/>
                </a:lnTo>
                <a:lnTo>
                  <a:pt x="4005173" y="428028"/>
                </a:lnTo>
                <a:lnTo>
                  <a:pt x="4008005" y="414007"/>
                </a:lnTo>
                <a:lnTo>
                  <a:pt x="4008005" y="36004"/>
                </a:lnTo>
                <a:close/>
              </a:path>
              <a:path w="5029834" h="1845310">
                <a:moveTo>
                  <a:pt x="5029365" y="48018"/>
                </a:moveTo>
                <a:lnTo>
                  <a:pt x="5026545" y="33997"/>
                </a:lnTo>
                <a:lnTo>
                  <a:pt x="5018824" y="22555"/>
                </a:lnTo>
                <a:lnTo>
                  <a:pt x="5007381" y="14833"/>
                </a:lnTo>
                <a:lnTo>
                  <a:pt x="4993360" y="12014"/>
                </a:lnTo>
                <a:lnTo>
                  <a:pt x="4189361" y="12014"/>
                </a:lnTo>
                <a:lnTo>
                  <a:pt x="4175353" y="14833"/>
                </a:lnTo>
                <a:lnTo>
                  <a:pt x="4163923" y="22555"/>
                </a:lnTo>
                <a:lnTo>
                  <a:pt x="4156202" y="33997"/>
                </a:lnTo>
                <a:lnTo>
                  <a:pt x="4153370" y="48018"/>
                </a:lnTo>
                <a:lnTo>
                  <a:pt x="4153370" y="414020"/>
                </a:lnTo>
                <a:lnTo>
                  <a:pt x="4156202" y="428028"/>
                </a:lnTo>
                <a:lnTo>
                  <a:pt x="4163923" y="439458"/>
                </a:lnTo>
                <a:lnTo>
                  <a:pt x="4175353" y="447179"/>
                </a:lnTo>
                <a:lnTo>
                  <a:pt x="4189361" y="450011"/>
                </a:lnTo>
                <a:lnTo>
                  <a:pt x="4993360" y="450011"/>
                </a:lnTo>
                <a:lnTo>
                  <a:pt x="5007381" y="447179"/>
                </a:lnTo>
                <a:lnTo>
                  <a:pt x="5018824" y="439458"/>
                </a:lnTo>
                <a:lnTo>
                  <a:pt x="5026545" y="428028"/>
                </a:lnTo>
                <a:lnTo>
                  <a:pt x="5029365" y="414020"/>
                </a:lnTo>
                <a:lnTo>
                  <a:pt x="5029365" y="48018"/>
                </a:lnTo>
                <a:close/>
              </a:path>
            </a:pathLst>
          </a:custGeom>
          <a:solidFill>
            <a:srgbClr val="FFD9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049625" y="5644488"/>
            <a:ext cx="158178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How</a:t>
            </a:r>
            <a:r>
              <a:rPr sz="1250" b="1" spc="-6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are</a:t>
            </a:r>
            <a:r>
              <a:rPr sz="1250" b="1" spc="-6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you</a:t>
            </a: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feeling?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64124" y="5549238"/>
            <a:ext cx="12141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What</a:t>
            </a: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happened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this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weekend?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465063" y="5644488"/>
            <a:ext cx="85280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Can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I</a:t>
            </a:r>
            <a:r>
              <a:rPr sz="1250" b="1" spc="-1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help?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0" y="450000"/>
            <a:ext cx="2856230" cy="1377315"/>
          </a:xfrm>
          <a:custGeom>
            <a:avLst/>
            <a:gdLst/>
            <a:ahLst/>
            <a:cxnLst/>
            <a:rect l="l" t="t" r="r" b="b"/>
            <a:pathLst>
              <a:path w="2856230" h="1377314">
                <a:moveTo>
                  <a:pt x="2856001" y="0"/>
                </a:moveTo>
                <a:lnTo>
                  <a:pt x="0" y="0"/>
                </a:lnTo>
                <a:lnTo>
                  <a:pt x="0" y="1377010"/>
                </a:lnTo>
                <a:lnTo>
                  <a:pt x="2333993" y="1377010"/>
                </a:lnTo>
                <a:lnTo>
                  <a:pt x="2381507" y="1374876"/>
                </a:lnTo>
                <a:lnTo>
                  <a:pt x="2427826" y="1368599"/>
                </a:lnTo>
                <a:lnTo>
                  <a:pt x="2472765" y="1358363"/>
                </a:lnTo>
                <a:lnTo>
                  <a:pt x="2516141" y="1344351"/>
                </a:lnTo>
                <a:lnTo>
                  <a:pt x="2557768" y="1326748"/>
                </a:lnTo>
                <a:lnTo>
                  <a:pt x="2597463" y="1305739"/>
                </a:lnTo>
                <a:lnTo>
                  <a:pt x="2635041" y="1281507"/>
                </a:lnTo>
                <a:lnTo>
                  <a:pt x="2670318" y="1254238"/>
                </a:lnTo>
                <a:lnTo>
                  <a:pt x="2703110" y="1224114"/>
                </a:lnTo>
                <a:lnTo>
                  <a:pt x="2733233" y="1191322"/>
                </a:lnTo>
                <a:lnTo>
                  <a:pt x="2760502" y="1156044"/>
                </a:lnTo>
                <a:lnTo>
                  <a:pt x="2784733" y="1118466"/>
                </a:lnTo>
                <a:lnTo>
                  <a:pt x="2805741" y="1078771"/>
                </a:lnTo>
                <a:lnTo>
                  <a:pt x="2823343" y="1037144"/>
                </a:lnTo>
                <a:lnTo>
                  <a:pt x="2837355" y="993770"/>
                </a:lnTo>
                <a:lnTo>
                  <a:pt x="2847591" y="948831"/>
                </a:lnTo>
                <a:lnTo>
                  <a:pt x="2853868" y="902514"/>
                </a:lnTo>
                <a:lnTo>
                  <a:pt x="2856001" y="855002"/>
                </a:lnTo>
                <a:lnTo>
                  <a:pt x="2856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437299" y="645937"/>
            <a:ext cx="1906905" cy="9874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rPr spc="-10"/>
              <a:t>Hauora </a:t>
            </a:r>
            <a:r>
              <a:rPr spc="-20">
                <a:solidFill>
                  <a:srgbClr val="715D69"/>
                </a:solidFill>
              </a:rPr>
              <a:t>Wellbeing</a:t>
            </a:r>
          </a:p>
        </p:txBody>
      </p:sp>
      <p:sp>
        <p:nvSpPr>
          <p:cNvPr id="36" name="object 36"/>
          <p:cNvSpPr/>
          <p:nvPr/>
        </p:nvSpPr>
        <p:spPr>
          <a:xfrm>
            <a:off x="7463790" y="313905"/>
            <a:ext cx="784225" cy="860425"/>
          </a:xfrm>
          <a:custGeom>
            <a:avLst/>
            <a:gdLst/>
            <a:ahLst/>
            <a:cxnLst/>
            <a:rect l="l" t="t" r="r" b="b"/>
            <a:pathLst>
              <a:path w="784225" h="860425">
                <a:moveTo>
                  <a:pt x="783894" y="468452"/>
                </a:moveTo>
                <a:lnTo>
                  <a:pt x="780834" y="419290"/>
                </a:lnTo>
                <a:lnTo>
                  <a:pt x="771918" y="371944"/>
                </a:lnTo>
                <a:lnTo>
                  <a:pt x="757516" y="326796"/>
                </a:lnTo>
                <a:lnTo>
                  <a:pt x="737971" y="284200"/>
                </a:lnTo>
                <a:lnTo>
                  <a:pt x="713676" y="244525"/>
                </a:lnTo>
                <a:lnTo>
                  <a:pt x="684974" y="208140"/>
                </a:lnTo>
                <a:lnTo>
                  <a:pt x="652259" y="175425"/>
                </a:lnTo>
                <a:lnTo>
                  <a:pt x="615873" y="146735"/>
                </a:lnTo>
                <a:lnTo>
                  <a:pt x="576199" y="122428"/>
                </a:lnTo>
                <a:lnTo>
                  <a:pt x="571144" y="120116"/>
                </a:lnTo>
                <a:lnTo>
                  <a:pt x="572668" y="112496"/>
                </a:lnTo>
                <a:lnTo>
                  <a:pt x="565912" y="98996"/>
                </a:lnTo>
                <a:lnTo>
                  <a:pt x="564565" y="96291"/>
                </a:lnTo>
                <a:lnTo>
                  <a:pt x="561873" y="96291"/>
                </a:lnTo>
                <a:lnTo>
                  <a:pt x="554672" y="90906"/>
                </a:lnTo>
                <a:lnTo>
                  <a:pt x="553783" y="88201"/>
                </a:lnTo>
                <a:lnTo>
                  <a:pt x="542074" y="76492"/>
                </a:lnTo>
                <a:lnTo>
                  <a:pt x="541769" y="75603"/>
                </a:lnTo>
                <a:lnTo>
                  <a:pt x="536676" y="60299"/>
                </a:lnTo>
                <a:lnTo>
                  <a:pt x="527672" y="56705"/>
                </a:lnTo>
                <a:lnTo>
                  <a:pt x="492569" y="42303"/>
                </a:lnTo>
                <a:lnTo>
                  <a:pt x="487172" y="39598"/>
                </a:lnTo>
                <a:lnTo>
                  <a:pt x="481774" y="30594"/>
                </a:lnTo>
                <a:lnTo>
                  <a:pt x="475475" y="29705"/>
                </a:lnTo>
                <a:lnTo>
                  <a:pt x="461073" y="27901"/>
                </a:lnTo>
                <a:lnTo>
                  <a:pt x="458368" y="30594"/>
                </a:lnTo>
                <a:lnTo>
                  <a:pt x="457911" y="28803"/>
                </a:lnTo>
                <a:lnTo>
                  <a:pt x="457466" y="27000"/>
                </a:lnTo>
                <a:lnTo>
                  <a:pt x="459282" y="14401"/>
                </a:lnTo>
                <a:lnTo>
                  <a:pt x="455218" y="8991"/>
                </a:lnTo>
                <a:lnTo>
                  <a:pt x="453872" y="7200"/>
                </a:lnTo>
                <a:lnTo>
                  <a:pt x="446671" y="1790"/>
                </a:lnTo>
                <a:lnTo>
                  <a:pt x="438581" y="0"/>
                </a:lnTo>
                <a:lnTo>
                  <a:pt x="424167" y="8991"/>
                </a:lnTo>
                <a:lnTo>
                  <a:pt x="424167" y="13500"/>
                </a:lnTo>
                <a:lnTo>
                  <a:pt x="426580" y="12598"/>
                </a:lnTo>
                <a:lnTo>
                  <a:pt x="434378" y="8991"/>
                </a:lnTo>
                <a:lnTo>
                  <a:pt x="435571" y="10807"/>
                </a:lnTo>
                <a:lnTo>
                  <a:pt x="439775" y="17995"/>
                </a:lnTo>
                <a:lnTo>
                  <a:pt x="437667" y="18897"/>
                </a:lnTo>
                <a:lnTo>
                  <a:pt x="428675" y="27901"/>
                </a:lnTo>
                <a:lnTo>
                  <a:pt x="425069" y="28803"/>
                </a:lnTo>
                <a:lnTo>
                  <a:pt x="417855" y="25196"/>
                </a:lnTo>
                <a:lnTo>
                  <a:pt x="388620" y="10579"/>
                </a:lnTo>
                <a:lnTo>
                  <a:pt x="382092" y="7645"/>
                </a:lnTo>
                <a:lnTo>
                  <a:pt x="375234" y="5397"/>
                </a:lnTo>
                <a:lnTo>
                  <a:pt x="368376" y="4495"/>
                </a:lnTo>
                <a:lnTo>
                  <a:pt x="359371" y="4495"/>
                </a:lnTo>
                <a:lnTo>
                  <a:pt x="359371" y="10807"/>
                </a:lnTo>
                <a:lnTo>
                  <a:pt x="344982" y="21602"/>
                </a:lnTo>
                <a:lnTo>
                  <a:pt x="334175" y="25196"/>
                </a:lnTo>
                <a:lnTo>
                  <a:pt x="326974" y="24307"/>
                </a:lnTo>
                <a:lnTo>
                  <a:pt x="310172" y="29705"/>
                </a:lnTo>
                <a:lnTo>
                  <a:pt x="311683" y="33299"/>
                </a:lnTo>
                <a:lnTo>
                  <a:pt x="298183" y="46799"/>
                </a:lnTo>
                <a:lnTo>
                  <a:pt x="289166" y="52197"/>
                </a:lnTo>
                <a:lnTo>
                  <a:pt x="283768" y="53098"/>
                </a:lnTo>
                <a:lnTo>
                  <a:pt x="263969" y="65697"/>
                </a:lnTo>
                <a:lnTo>
                  <a:pt x="264883" y="70192"/>
                </a:lnTo>
                <a:lnTo>
                  <a:pt x="257683" y="73799"/>
                </a:lnTo>
                <a:lnTo>
                  <a:pt x="255574" y="75603"/>
                </a:lnTo>
                <a:lnTo>
                  <a:pt x="238175" y="71996"/>
                </a:lnTo>
                <a:lnTo>
                  <a:pt x="243268" y="61201"/>
                </a:lnTo>
                <a:lnTo>
                  <a:pt x="239674" y="63893"/>
                </a:lnTo>
                <a:lnTo>
                  <a:pt x="232473" y="89103"/>
                </a:lnTo>
                <a:lnTo>
                  <a:pt x="245071" y="92697"/>
                </a:lnTo>
                <a:lnTo>
                  <a:pt x="244182" y="93599"/>
                </a:lnTo>
                <a:lnTo>
                  <a:pt x="231571" y="104394"/>
                </a:lnTo>
                <a:lnTo>
                  <a:pt x="232473" y="108889"/>
                </a:lnTo>
                <a:lnTo>
                  <a:pt x="230136" y="112141"/>
                </a:lnTo>
                <a:lnTo>
                  <a:pt x="168021" y="146735"/>
                </a:lnTo>
                <a:lnTo>
                  <a:pt x="131635" y="175425"/>
                </a:lnTo>
                <a:lnTo>
                  <a:pt x="98920" y="208140"/>
                </a:lnTo>
                <a:lnTo>
                  <a:pt x="70218" y="244525"/>
                </a:lnTo>
                <a:lnTo>
                  <a:pt x="45923" y="284200"/>
                </a:lnTo>
                <a:lnTo>
                  <a:pt x="26377" y="326796"/>
                </a:lnTo>
                <a:lnTo>
                  <a:pt x="11963" y="371944"/>
                </a:lnTo>
                <a:lnTo>
                  <a:pt x="3048" y="419290"/>
                </a:lnTo>
                <a:lnTo>
                  <a:pt x="0" y="468452"/>
                </a:lnTo>
                <a:lnTo>
                  <a:pt x="3048" y="517626"/>
                </a:lnTo>
                <a:lnTo>
                  <a:pt x="11963" y="564972"/>
                </a:lnTo>
                <a:lnTo>
                  <a:pt x="26377" y="610120"/>
                </a:lnTo>
                <a:lnTo>
                  <a:pt x="45923" y="652716"/>
                </a:lnTo>
                <a:lnTo>
                  <a:pt x="70218" y="692391"/>
                </a:lnTo>
                <a:lnTo>
                  <a:pt x="98920" y="728776"/>
                </a:lnTo>
                <a:lnTo>
                  <a:pt x="131635" y="761492"/>
                </a:lnTo>
                <a:lnTo>
                  <a:pt x="168021" y="790194"/>
                </a:lnTo>
                <a:lnTo>
                  <a:pt x="207683" y="814489"/>
                </a:lnTo>
                <a:lnTo>
                  <a:pt x="250278" y="834034"/>
                </a:lnTo>
                <a:lnTo>
                  <a:pt x="295440" y="848448"/>
                </a:lnTo>
                <a:lnTo>
                  <a:pt x="342785" y="857364"/>
                </a:lnTo>
                <a:lnTo>
                  <a:pt x="391947" y="860412"/>
                </a:lnTo>
                <a:lnTo>
                  <a:pt x="441109" y="857364"/>
                </a:lnTo>
                <a:lnTo>
                  <a:pt x="488454" y="848448"/>
                </a:lnTo>
                <a:lnTo>
                  <a:pt x="533603" y="834034"/>
                </a:lnTo>
                <a:lnTo>
                  <a:pt x="576199" y="814489"/>
                </a:lnTo>
                <a:lnTo>
                  <a:pt x="615873" y="790194"/>
                </a:lnTo>
                <a:lnTo>
                  <a:pt x="652259" y="761492"/>
                </a:lnTo>
                <a:lnTo>
                  <a:pt x="684974" y="728776"/>
                </a:lnTo>
                <a:lnTo>
                  <a:pt x="713676" y="692391"/>
                </a:lnTo>
                <a:lnTo>
                  <a:pt x="737971" y="652716"/>
                </a:lnTo>
                <a:lnTo>
                  <a:pt x="757516" y="610120"/>
                </a:lnTo>
                <a:lnTo>
                  <a:pt x="771918" y="564972"/>
                </a:lnTo>
                <a:lnTo>
                  <a:pt x="780834" y="517626"/>
                </a:lnTo>
                <a:lnTo>
                  <a:pt x="783894" y="468452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Hikaka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372367" y="259486"/>
            <a:ext cx="973749" cy="936351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6427825" y="386306"/>
            <a:ext cx="788035" cy="788035"/>
          </a:xfrm>
          <a:custGeom>
            <a:avLst/>
            <a:gdLst/>
            <a:ahLst/>
            <a:cxnLst/>
            <a:rect l="l" t="t" r="r" b="b"/>
            <a:pathLst>
              <a:path w="788034" h="788035">
                <a:moveTo>
                  <a:pt x="393992" y="0"/>
                </a:moveTo>
                <a:lnTo>
                  <a:pt x="344569" y="3069"/>
                </a:lnTo>
                <a:lnTo>
                  <a:pt x="296978" y="12033"/>
                </a:lnTo>
                <a:lnTo>
                  <a:pt x="251590" y="26521"/>
                </a:lnTo>
                <a:lnTo>
                  <a:pt x="208771" y="46164"/>
                </a:lnTo>
                <a:lnTo>
                  <a:pt x="168893" y="70592"/>
                </a:lnTo>
                <a:lnTo>
                  <a:pt x="132323" y="99438"/>
                </a:lnTo>
                <a:lnTo>
                  <a:pt x="99432" y="132330"/>
                </a:lnTo>
                <a:lnTo>
                  <a:pt x="70588" y="168901"/>
                </a:lnTo>
                <a:lnTo>
                  <a:pt x="46161" y="208781"/>
                </a:lnTo>
                <a:lnTo>
                  <a:pt x="26519" y="251601"/>
                </a:lnTo>
                <a:lnTo>
                  <a:pt x="12032" y="296990"/>
                </a:lnTo>
                <a:lnTo>
                  <a:pt x="3069" y="344581"/>
                </a:lnTo>
                <a:lnTo>
                  <a:pt x="0" y="394004"/>
                </a:lnTo>
                <a:lnTo>
                  <a:pt x="3069" y="443427"/>
                </a:lnTo>
                <a:lnTo>
                  <a:pt x="12032" y="491018"/>
                </a:lnTo>
                <a:lnTo>
                  <a:pt x="26519" y="536408"/>
                </a:lnTo>
                <a:lnTo>
                  <a:pt x="46161" y="579227"/>
                </a:lnTo>
                <a:lnTo>
                  <a:pt x="70588" y="619107"/>
                </a:lnTo>
                <a:lnTo>
                  <a:pt x="99432" y="655678"/>
                </a:lnTo>
                <a:lnTo>
                  <a:pt x="132323" y="688571"/>
                </a:lnTo>
                <a:lnTo>
                  <a:pt x="168893" y="717416"/>
                </a:lnTo>
                <a:lnTo>
                  <a:pt x="208771" y="741845"/>
                </a:lnTo>
                <a:lnTo>
                  <a:pt x="251590" y="761488"/>
                </a:lnTo>
                <a:lnTo>
                  <a:pt x="296978" y="775976"/>
                </a:lnTo>
                <a:lnTo>
                  <a:pt x="344569" y="784939"/>
                </a:lnTo>
                <a:lnTo>
                  <a:pt x="393992" y="788009"/>
                </a:lnTo>
                <a:lnTo>
                  <a:pt x="443414" y="784939"/>
                </a:lnTo>
                <a:lnTo>
                  <a:pt x="491005" y="775976"/>
                </a:lnTo>
                <a:lnTo>
                  <a:pt x="536394" y="761488"/>
                </a:lnTo>
                <a:lnTo>
                  <a:pt x="579212" y="741845"/>
                </a:lnTo>
                <a:lnTo>
                  <a:pt x="619090" y="717416"/>
                </a:lnTo>
                <a:lnTo>
                  <a:pt x="655660" y="688571"/>
                </a:lnTo>
                <a:lnTo>
                  <a:pt x="688551" y="655678"/>
                </a:lnTo>
                <a:lnTo>
                  <a:pt x="717395" y="619107"/>
                </a:lnTo>
                <a:lnTo>
                  <a:pt x="741823" y="579227"/>
                </a:lnTo>
                <a:lnTo>
                  <a:pt x="761464" y="536408"/>
                </a:lnTo>
                <a:lnTo>
                  <a:pt x="775951" y="491018"/>
                </a:lnTo>
                <a:lnTo>
                  <a:pt x="784914" y="443427"/>
                </a:lnTo>
                <a:lnTo>
                  <a:pt x="787984" y="394004"/>
                </a:lnTo>
                <a:lnTo>
                  <a:pt x="784914" y="344581"/>
                </a:lnTo>
                <a:lnTo>
                  <a:pt x="775951" y="296990"/>
                </a:lnTo>
                <a:lnTo>
                  <a:pt x="761464" y="251601"/>
                </a:lnTo>
                <a:lnTo>
                  <a:pt x="741823" y="208781"/>
                </a:lnTo>
                <a:lnTo>
                  <a:pt x="717395" y="168901"/>
                </a:lnTo>
                <a:lnTo>
                  <a:pt x="688551" y="132330"/>
                </a:lnTo>
                <a:lnTo>
                  <a:pt x="655660" y="99438"/>
                </a:lnTo>
                <a:lnTo>
                  <a:pt x="619090" y="70592"/>
                </a:lnTo>
                <a:lnTo>
                  <a:pt x="579212" y="46164"/>
                </a:lnTo>
                <a:lnTo>
                  <a:pt x="536394" y="26521"/>
                </a:lnTo>
                <a:lnTo>
                  <a:pt x="491005" y="12033"/>
                </a:lnTo>
                <a:lnTo>
                  <a:pt x="443414" y="3069"/>
                </a:lnTo>
                <a:lnTo>
                  <a:pt x="393992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Takeo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395095" y="329310"/>
            <a:ext cx="881934" cy="898411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5393900" y="386306"/>
            <a:ext cx="788035" cy="788035"/>
          </a:xfrm>
          <a:custGeom>
            <a:avLst/>
            <a:gdLst/>
            <a:ahLst/>
            <a:cxnLst/>
            <a:rect l="l" t="t" r="r" b="b"/>
            <a:pathLst>
              <a:path w="788035" h="788035">
                <a:moveTo>
                  <a:pt x="393992" y="0"/>
                </a:moveTo>
                <a:lnTo>
                  <a:pt x="344569" y="3069"/>
                </a:lnTo>
                <a:lnTo>
                  <a:pt x="296978" y="12033"/>
                </a:lnTo>
                <a:lnTo>
                  <a:pt x="251590" y="26521"/>
                </a:lnTo>
                <a:lnTo>
                  <a:pt x="208771" y="46164"/>
                </a:lnTo>
                <a:lnTo>
                  <a:pt x="168893" y="70592"/>
                </a:lnTo>
                <a:lnTo>
                  <a:pt x="132323" y="99438"/>
                </a:lnTo>
                <a:lnTo>
                  <a:pt x="99432" y="132330"/>
                </a:lnTo>
                <a:lnTo>
                  <a:pt x="70588" y="168901"/>
                </a:lnTo>
                <a:lnTo>
                  <a:pt x="46161" y="208781"/>
                </a:lnTo>
                <a:lnTo>
                  <a:pt x="26519" y="251601"/>
                </a:lnTo>
                <a:lnTo>
                  <a:pt x="12032" y="296990"/>
                </a:lnTo>
                <a:lnTo>
                  <a:pt x="3069" y="344581"/>
                </a:lnTo>
                <a:lnTo>
                  <a:pt x="0" y="394004"/>
                </a:lnTo>
                <a:lnTo>
                  <a:pt x="3069" y="443427"/>
                </a:lnTo>
                <a:lnTo>
                  <a:pt x="12032" y="491018"/>
                </a:lnTo>
                <a:lnTo>
                  <a:pt x="26519" y="536408"/>
                </a:lnTo>
                <a:lnTo>
                  <a:pt x="46161" y="579227"/>
                </a:lnTo>
                <a:lnTo>
                  <a:pt x="70588" y="619107"/>
                </a:lnTo>
                <a:lnTo>
                  <a:pt x="99432" y="655678"/>
                </a:lnTo>
                <a:lnTo>
                  <a:pt x="132323" y="688571"/>
                </a:lnTo>
                <a:lnTo>
                  <a:pt x="168893" y="717416"/>
                </a:lnTo>
                <a:lnTo>
                  <a:pt x="208771" y="741845"/>
                </a:lnTo>
                <a:lnTo>
                  <a:pt x="251590" y="761488"/>
                </a:lnTo>
                <a:lnTo>
                  <a:pt x="296978" y="775976"/>
                </a:lnTo>
                <a:lnTo>
                  <a:pt x="344569" y="784939"/>
                </a:lnTo>
                <a:lnTo>
                  <a:pt x="393992" y="788009"/>
                </a:lnTo>
                <a:lnTo>
                  <a:pt x="443414" y="784939"/>
                </a:lnTo>
                <a:lnTo>
                  <a:pt x="491005" y="775976"/>
                </a:lnTo>
                <a:lnTo>
                  <a:pt x="536394" y="761488"/>
                </a:lnTo>
                <a:lnTo>
                  <a:pt x="579212" y="741845"/>
                </a:lnTo>
                <a:lnTo>
                  <a:pt x="619090" y="717416"/>
                </a:lnTo>
                <a:lnTo>
                  <a:pt x="655660" y="688571"/>
                </a:lnTo>
                <a:lnTo>
                  <a:pt x="688551" y="655678"/>
                </a:lnTo>
                <a:lnTo>
                  <a:pt x="717395" y="619107"/>
                </a:lnTo>
                <a:lnTo>
                  <a:pt x="741823" y="579227"/>
                </a:lnTo>
                <a:lnTo>
                  <a:pt x="761464" y="536408"/>
                </a:lnTo>
                <a:lnTo>
                  <a:pt x="775951" y="491018"/>
                </a:lnTo>
                <a:lnTo>
                  <a:pt x="784914" y="443427"/>
                </a:lnTo>
                <a:lnTo>
                  <a:pt x="787984" y="394004"/>
                </a:lnTo>
                <a:lnTo>
                  <a:pt x="784914" y="344581"/>
                </a:lnTo>
                <a:lnTo>
                  <a:pt x="775951" y="296990"/>
                </a:lnTo>
                <a:lnTo>
                  <a:pt x="761464" y="251601"/>
                </a:lnTo>
                <a:lnTo>
                  <a:pt x="741823" y="208781"/>
                </a:lnTo>
                <a:lnTo>
                  <a:pt x="717395" y="168901"/>
                </a:lnTo>
                <a:lnTo>
                  <a:pt x="688551" y="132330"/>
                </a:lnTo>
                <a:lnTo>
                  <a:pt x="655660" y="99438"/>
                </a:lnTo>
                <a:lnTo>
                  <a:pt x="619090" y="70592"/>
                </a:lnTo>
                <a:lnTo>
                  <a:pt x="579212" y="46164"/>
                </a:lnTo>
                <a:lnTo>
                  <a:pt x="536394" y="26521"/>
                </a:lnTo>
                <a:lnTo>
                  <a:pt x="491005" y="12033"/>
                </a:lnTo>
                <a:lnTo>
                  <a:pt x="443414" y="3069"/>
                </a:lnTo>
                <a:lnTo>
                  <a:pt x="393992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Ngenge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334476" y="252006"/>
            <a:ext cx="916945" cy="1006690"/>
          </a:xfrm>
          <a:prstGeom prst="rect">
            <a:avLst/>
          </a:prstGeom>
        </p:spPr>
      </p:pic>
      <p:pic>
        <p:nvPicPr>
          <p:cNvPr id="42" name="Pokaikaha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312999" y="369920"/>
            <a:ext cx="881934" cy="848254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8456459" y="363598"/>
            <a:ext cx="788035" cy="788035"/>
          </a:xfrm>
          <a:custGeom>
            <a:avLst/>
            <a:gdLst/>
            <a:ahLst/>
            <a:cxnLst/>
            <a:rect l="l" t="t" r="r" b="b"/>
            <a:pathLst>
              <a:path w="788034" h="788035">
                <a:moveTo>
                  <a:pt x="393992" y="0"/>
                </a:moveTo>
                <a:lnTo>
                  <a:pt x="344569" y="3069"/>
                </a:lnTo>
                <a:lnTo>
                  <a:pt x="296978" y="12033"/>
                </a:lnTo>
                <a:lnTo>
                  <a:pt x="251590" y="26521"/>
                </a:lnTo>
                <a:lnTo>
                  <a:pt x="208771" y="46164"/>
                </a:lnTo>
                <a:lnTo>
                  <a:pt x="168893" y="70592"/>
                </a:lnTo>
                <a:lnTo>
                  <a:pt x="132323" y="99438"/>
                </a:lnTo>
                <a:lnTo>
                  <a:pt x="99432" y="132330"/>
                </a:lnTo>
                <a:lnTo>
                  <a:pt x="70588" y="168901"/>
                </a:lnTo>
                <a:lnTo>
                  <a:pt x="46161" y="208781"/>
                </a:lnTo>
                <a:lnTo>
                  <a:pt x="26519" y="251601"/>
                </a:lnTo>
                <a:lnTo>
                  <a:pt x="12032" y="296990"/>
                </a:lnTo>
                <a:lnTo>
                  <a:pt x="3069" y="344581"/>
                </a:lnTo>
                <a:lnTo>
                  <a:pt x="0" y="394004"/>
                </a:lnTo>
                <a:lnTo>
                  <a:pt x="3069" y="443427"/>
                </a:lnTo>
                <a:lnTo>
                  <a:pt x="12032" y="491018"/>
                </a:lnTo>
                <a:lnTo>
                  <a:pt x="26519" y="536408"/>
                </a:lnTo>
                <a:lnTo>
                  <a:pt x="46161" y="579227"/>
                </a:lnTo>
                <a:lnTo>
                  <a:pt x="70588" y="619107"/>
                </a:lnTo>
                <a:lnTo>
                  <a:pt x="99432" y="655678"/>
                </a:lnTo>
                <a:lnTo>
                  <a:pt x="132323" y="688571"/>
                </a:lnTo>
                <a:lnTo>
                  <a:pt x="168893" y="717416"/>
                </a:lnTo>
                <a:lnTo>
                  <a:pt x="208771" y="741845"/>
                </a:lnTo>
                <a:lnTo>
                  <a:pt x="251590" y="761488"/>
                </a:lnTo>
                <a:lnTo>
                  <a:pt x="296978" y="775976"/>
                </a:lnTo>
                <a:lnTo>
                  <a:pt x="344569" y="784939"/>
                </a:lnTo>
                <a:lnTo>
                  <a:pt x="393992" y="788009"/>
                </a:lnTo>
                <a:lnTo>
                  <a:pt x="443414" y="784939"/>
                </a:lnTo>
                <a:lnTo>
                  <a:pt x="491005" y="775976"/>
                </a:lnTo>
                <a:lnTo>
                  <a:pt x="536394" y="761488"/>
                </a:lnTo>
                <a:lnTo>
                  <a:pt x="579212" y="741845"/>
                </a:lnTo>
                <a:lnTo>
                  <a:pt x="619090" y="717416"/>
                </a:lnTo>
                <a:lnTo>
                  <a:pt x="655660" y="688571"/>
                </a:lnTo>
                <a:lnTo>
                  <a:pt x="688551" y="655678"/>
                </a:lnTo>
                <a:lnTo>
                  <a:pt x="717395" y="619107"/>
                </a:lnTo>
                <a:lnTo>
                  <a:pt x="741823" y="579227"/>
                </a:lnTo>
                <a:lnTo>
                  <a:pt x="761464" y="536408"/>
                </a:lnTo>
                <a:lnTo>
                  <a:pt x="775951" y="491018"/>
                </a:lnTo>
                <a:lnTo>
                  <a:pt x="784914" y="443427"/>
                </a:lnTo>
                <a:lnTo>
                  <a:pt x="787984" y="394004"/>
                </a:lnTo>
                <a:lnTo>
                  <a:pt x="784914" y="344581"/>
                </a:lnTo>
                <a:lnTo>
                  <a:pt x="775951" y="296990"/>
                </a:lnTo>
                <a:lnTo>
                  <a:pt x="761464" y="251601"/>
                </a:lnTo>
                <a:lnTo>
                  <a:pt x="741823" y="208781"/>
                </a:lnTo>
                <a:lnTo>
                  <a:pt x="717395" y="168901"/>
                </a:lnTo>
                <a:lnTo>
                  <a:pt x="688551" y="132330"/>
                </a:lnTo>
                <a:lnTo>
                  <a:pt x="655660" y="99438"/>
                </a:lnTo>
                <a:lnTo>
                  <a:pt x="619090" y="70592"/>
                </a:lnTo>
                <a:lnTo>
                  <a:pt x="579212" y="46164"/>
                </a:lnTo>
                <a:lnTo>
                  <a:pt x="536394" y="26521"/>
                </a:lnTo>
                <a:lnTo>
                  <a:pt x="491005" y="12033"/>
                </a:lnTo>
                <a:lnTo>
                  <a:pt x="443414" y="3069"/>
                </a:lnTo>
                <a:lnTo>
                  <a:pt x="393992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741925" y="310164"/>
            <a:ext cx="236702" cy="79541"/>
          </a:xfrm>
          <a:prstGeom prst="rect">
            <a:avLst/>
          </a:prstGeom>
        </p:spPr>
      </p:pic>
      <p:pic>
        <p:nvPicPr>
          <p:cNvPr id="45" name="Rangirua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389999" y="240785"/>
            <a:ext cx="916824" cy="982031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6392100" y="1746366"/>
            <a:ext cx="788035" cy="788035"/>
          </a:xfrm>
          <a:custGeom>
            <a:avLst/>
            <a:gdLst/>
            <a:ahLst/>
            <a:cxnLst/>
            <a:rect l="l" t="t" r="r" b="b"/>
            <a:pathLst>
              <a:path w="788034" h="788035">
                <a:moveTo>
                  <a:pt x="393992" y="0"/>
                </a:moveTo>
                <a:lnTo>
                  <a:pt x="344569" y="3069"/>
                </a:lnTo>
                <a:lnTo>
                  <a:pt x="296978" y="12033"/>
                </a:lnTo>
                <a:lnTo>
                  <a:pt x="251590" y="26521"/>
                </a:lnTo>
                <a:lnTo>
                  <a:pt x="208771" y="46164"/>
                </a:lnTo>
                <a:lnTo>
                  <a:pt x="168893" y="70592"/>
                </a:lnTo>
                <a:lnTo>
                  <a:pt x="132323" y="99438"/>
                </a:lnTo>
                <a:lnTo>
                  <a:pt x="99432" y="132330"/>
                </a:lnTo>
                <a:lnTo>
                  <a:pt x="70588" y="168901"/>
                </a:lnTo>
                <a:lnTo>
                  <a:pt x="46161" y="208781"/>
                </a:lnTo>
                <a:lnTo>
                  <a:pt x="26519" y="251601"/>
                </a:lnTo>
                <a:lnTo>
                  <a:pt x="12032" y="296990"/>
                </a:lnTo>
                <a:lnTo>
                  <a:pt x="3069" y="344581"/>
                </a:lnTo>
                <a:lnTo>
                  <a:pt x="0" y="394004"/>
                </a:lnTo>
                <a:lnTo>
                  <a:pt x="3069" y="443427"/>
                </a:lnTo>
                <a:lnTo>
                  <a:pt x="12032" y="491018"/>
                </a:lnTo>
                <a:lnTo>
                  <a:pt x="26519" y="536408"/>
                </a:lnTo>
                <a:lnTo>
                  <a:pt x="46161" y="579227"/>
                </a:lnTo>
                <a:lnTo>
                  <a:pt x="70588" y="619107"/>
                </a:lnTo>
                <a:lnTo>
                  <a:pt x="99432" y="655678"/>
                </a:lnTo>
                <a:lnTo>
                  <a:pt x="132323" y="688571"/>
                </a:lnTo>
                <a:lnTo>
                  <a:pt x="168893" y="717416"/>
                </a:lnTo>
                <a:lnTo>
                  <a:pt x="208771" y="741845"/>
                </a:lnTo>
                <a:lnTo>
                  <a:pt x="251590" y="761488"/>
                </a:lnTo>
                <a:lnTo>
                  <a:pt x="296978" y="775976"/>
                </a:lnTo>
                <a:lnTo>
                  <a:pt x="344569" y="784939"/>
                </a:lnTo>
                <a:lnTo>
                  <a:pt x="393992" y="788009"/>
                </a:lnTo>
                <a:lnTo>
                  <a:pt x="443414" y="784939"/>
                </a:lnTo>
                <a:lnTo>
                  <a:pt x="491005" y="775976"/>
                </a:lnTo>
                <a:lnTo>
                  <a:pt x="536394" y="761488"/>
                </a:lnTo>
                <a:lnTo>
                  <a:pt x="579212" y="741845"/>
                </a:lnTo>
                <a:lnTo>
                  <a:pt x="619090" y="717416"/>
                </a:lnTo>
                <a:lnTo>
                  <a:pt x="655660" y="688571"/>
                </a:lnTo>
                <a:lnTo>
                  <a:pt x="688551" y="655678"/>
                </a:lnTo>
                <a:lnTo>
                  <a:pt x="717395" y="619107"/>
                </a:lnTo>
                <a:lnTo>
                  <a:pt x="741823" y="579227"/>
                </a:lnTo>
                <a:lnTo>
                  <a:pt x="761464" y="536408"/>
                </a:lnTo>
                <a:lnTo>
                  <a:pt x="775951" y="491018"/>
                </a:lnTo>
                <a:lnTo>
                  <a:pt x="784914" y="443427"/>
                </a:lnTo>
                <a:lnTo>
                  <a:pt x="787984" y="394004"/>
                </a:lnTo>
                <a:lnTo>
                  <a:pt x="784914" y="344581"/>
                </a:lnTo>
                <a:lnTo>
                  <a:pt x="775951" y="296990"/>
                </a:lnTo>
                <a:lnTo>
                  <a:pt x="761464" y="251601"/>
                </a:lnTo>
                <a:lnTo>
                  <a:pt x="741823" y="208781"/>
                </a:lnTo>
                <a:lnTo>
                  <a:pt x="717395" y="168901"/>
                </a:lnTo>
                <a:lnTo>
                  <a:pt x="688551" y="132330"/>
                </a:lnTo>
                <a:lnTo>
                  <a:pt x="655660" y="99438"/>
                </a:lnTo>
                <a:lnTo>
                  <a:pt x="619090" y="70592"/>
                </a:lnTo>
                <a:lnTo>
                  <a:pt x="579212" y="46164"/>
                </a:lnTo>
                <a:lnTo>
                  <a:pt x="536394" y="26521"/>
                </a:lnTo>
                <a:lnTo>
                  <a:pt x="491005" y="12033"/>
                </a:lnTo>
                <a:lnTo>
                  <a:pt x="443414" y="3069"/>
                </a:lnTo>
                <a:lnTo>
                  <a:pt x="393992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Pouri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342992" y="1642500"/>
            <a:ext cx="890410" cy="977966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7426025" y="1746366"/>
            <a:ext cx="788035" cy="788035"/>
          </a:xfrm>
          <a:custGeom>
            <a:avLst/>
            <a:gdLst/>
            <a:ahLst/>
            <a:cxnLst/>
            <a:rect l="l" t="t" r="r" b="b"/>
            <a:pathLst>
              <a:path w="788034" h="788035">
                <a:moveTo>
                  <a:pt x="393992" y="0"/>
                </a:moveTo>
                <a:lnTo>
                  <a:pt x="344569" y="3069"/>
                </a:lnTo>
                <a:lnTo>
                  <a:pt x="296978" y="12033"/>
                </a:lnTo>
                <a:lnTo>
                  <a:pt x="251590" y="26521"/>
                </a:lnTo>
                <a:lnTo>
                  <a:pt x="208771" y="46164"/>
                </a:lnTo>
                <a:lnTo>
                  <a:pt x="168893" y="70592"/>
                </a:lnTo>
                <a:lnTo>
                  <a:pt x="132323" y="99438"/>
                </a:lnTo>
                <a:lnTo>
                  <a:pt x="99432" y="132330"/>
                </a:lnTo>
                <a:lnTo>
                  <a:pt x="70588" y="168901"/>
                </a:lnTo>
                <a:lnTo>
                  <a:pt x="46161" y="208781"/>
                </a:lnTo>
                <a:lnTo>
                  <a:pt x="26519" y="251601"/>
                </a:lnTo>
                <a:lnTo>
                  <a:pt x="12032" y="296990"/>
                </a:lnTo>
                <a:lnTo>
                  <a:pt x="3069" y="344581"/>
                </a:lnTo>
                <a:lnTo>
                  <a:pt x="0" y="394004"/>
                </a:lnTo>
                <a:lnTo>
                  <a:pt x="3069" y="443427"/>
                </a:lnTo>
                <a:lnTo>
                  <a:pt x="12032" y="491018"/>
                </a:lnTo>
                <a:lnTo>
                  <a:pt x="26519" y="536408"/>
                </a:lnTo>
                <a:lnTo>
                  <a:pt x="46161" y="579227"/>
                </a:lnTo>
                <a:lnTo>
                  <a:pt x="70588" y="619107"/>
                </a:lnTo>
                <a:lnTo>
                  <a:pt x="99432" y="655678"/>
                </a:lnTo>
                <a:lnTo>
                  <a:pt x="132323" y="688571"/>
                </a:lnTo>
                <a:lnTo>
                  <a:pt x="168893" y="717416"/>
                </a:lnTo>
                <a:lnTo>
                  <a:pt x="208771" y="741845"/>
                </a:lnTo>
                <a:lnTo>
                  <a:pt x="251590" y="761488"/>
                </a:lnTo>
                <a:lnTo>
                  <a:pt x="296978" y="775976"/>
                </a:lnTo>
                <a:lnTo>
                  <a:pt x="344569" y="784939"/>
                </a:lnTo>
                <a:lnTo>
                  <a:pt x="393992" y="788009"/>
                </a:lnTo>
                <a:lnTo>
                  <a:pt x="443414" y="784939"/>
                </a:lnTo>
                <a:lnTo>
                  <a:pt x="491005" y="775976"/>
                </a:lnTo>
                <a:lnTo>
                  <a:pt x="536394" y="761488"/>
                </a:lnTo>
                <a:lnTo>
                  <a:pt x="579212" y="741845"/>
                </a:lnTo>
                <a:lnTo>
                  <a:pt x="619090" y="717416"/>
                </a:lnTo>
                <a:lnTo>
                  <a:pt x="655660" y="688571"/>
                </a:lnTo>
                <a:lnTo>
                  <a:pt x="688551" y="655678"/>
                </a:lnTo>
                <a:lnTo>
                  <a:pt x="717395" y="619107"/>
                </a:lnTo>
                <a:lnTo>
                  <a:pt x="741823" y="579227"/>
                </a:lnTo>
                <a:lnTo>
                  <a:pt x="761464" y="536408"/>
                </a:lnTo>
                <a:lnTo>
                  <a:pt x="775951" y="491018"/>
                </a:lnTo>
                <a:lnTo>
                  <a:pt x="784914" y="443427"/>
                </a:lnTo>
                <a:lnTo>
                  <a:pt x="787984" y="394004"/>
                </a:lnTo>
                <a:lnTo>
                  <a:pt x="784914" y="344581"/>
                </a:lnTo>
                <a:lnTo>
                  <a:pt x="775951" y="296990"/>
                </a:lnTo>
                <a:lnTo>
                  <a:pt x="761464" y="251601"/>
                </a:lnTo>
                <a:lnTo>
                  <a:pt x="741823" y="208781"/>
                </a:lnTo>
                <a:lnTo>
                  <a:pt x="717395" y="168901"/>
                </a:lnTo>
                <a:lnTo>
                  <a:pt x="688551" y="132330"/>
                </a:lnTo>
                <a:lnTo>
                  <a:pt x="655660" y="99438"/>
                </a:lnTo>
                <a:lnTo>
                  <a:pt x="619090" y="70592"/>
                </a:lnTo>
                <a:lnTo>
                  <a:pt x="579212" y="46164"/>
                </a:lnTo>
                <a:lnTo>
                  <a:pt x="536394" y="26521"/>
                </a:lnTo>
                <a:lnTo>
                  <a:pt x="491005" y="12033"/>
                </a:lnTo>
                <a:lnTo>
                  <a:pt x="443414" y="3069"/>
                </a:lnTo>
                <a:lnTo>
                  <a:pt x="393992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Hiamo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345366" y="1687367"/>
            <a:ext cx="947773" cy="884432"/>
          </a:xfrm>
          <a:prstGeom prst="rect">
            <a:avLst/>
          </a:prstGeom>
        </p:spPr>
      </p:pic>
      <p:pic>
        <p:nvPicPr>
          <p:cNvPr id="50" name="Ohorere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321144" y="1710365"/>
            <a:ext cx="839126" cy="870583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8</a:t>
            </a:fld>
            <a:endParaRPr spc="-25"/>
          </a:p>
        </p:txBody>
      </p:sp>
      <p:grpSp>
        <p:nvGrpSpPr>
          <p:cNvPr id="55" name="Kīanga3">
            <a:extLst>
              <a:ext uri="{FF2B5EF4-FFF2-40B4-BE49-F238E27FC236}">
                <a16:creationId xmlns:a16="http://schemas.microsoft.com/office/drawing/2014/main" id="{06C1F21F-56E8-4F8F-C4E1-8AFEC7EF1BE0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9" name="object 9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9454919" y="4480707"/>
              <a:ext cx="1289685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Ka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taea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e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au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te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āwhina?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53" name="Kīanga2">
            <a:extLst>
              <a:ext uri="{FF2B5EF4-FFF2-40B4-BE49-F238E27FC236}">
                <a16:creationId xmlns:a16="http://schemas.microsoft.com/office/drawing/2014/main" id="{3530E54B-FDA6-05FB-4C06-72143237D774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8" name="object 8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5753873" y="4480707"/>
              <a:ext cx="129032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ahatia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i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tēnei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mutunga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wiki?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54" name="Kīanga1">
            <a:extLst>
              <a:ext uri="{FF2B5EF4-FFF2-40B4-BE49-F238E27FC236}">
                <a16:creationId xmlns:a16="http://schemas.microsoft.com/office/drawing/2014/main" id="{6310A0CB-D2AE-B411-7F72-A392ED0170B0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7" name="object 7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"/>
            <p:cNvSpPr txBox="1"/>
            <p:nvPr/>
          </p:nvSpPr>
          <p:spPr>
            <a:xfrm>
              <a:off x="2054299" y="4591749"/>
              <a:ext cx="1548765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Kei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pēhea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koe?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sp>
        <p:nvSpPr>
          <p:cNvPr id="27" name="Aurongo8"/>
          <p:cNvSpPr txBox="1"/>
          <p:nvPr/>
        </p:nvSpPr>
        <p:spPr>
          <a:xfrm>
            <a:off x="7617222" y="2571522"/>
            <a:ext cx="401955" cy="334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290"/>
              </a:spcBef>
            </a:pPr>
            <a:r>
              <a:rPr sz="8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Hiamo</a:t>
            </a:r>
            <a:endParaRPr sz="8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850" spc="-10">
                <a:solidFill>
                  <a:srgbClr val="4A3444"/>
                </a:solidFill>
                <a:latin typeface="Neogrotesk Pro"/>
                <a:cs typeface="Neogrotesk Pro"/>
              </a:rPr>
              <a:t>Excited</a:t>
            </a:r>
            <a:endParaRPr sz="850">
              <a:latin typeface="Neogrotesk Pro"/>
              <a:cs typeface="Neogrotesk Pro"/>
            </a:endParaRPr>
          </a:p>
        </p:txBody>
      </p:sp>
      <p:sp>
        <p:nvSpPr>
          <p:cNvPr id="23" name="Aurongo7"/>
          <p:cNvSpPr txBox="1"/>
          <p:nvPr/>
        </p:nvSpPr>
        <p:spPr>
          <a:xfrm>
            <a:off x="6639087" y="2571630"/>
            <a:ext cx="321310" cy="334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290"/>
              </a:spcBef>
            </a:pPr>
            <a:r>
              <a:rPr sz="8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Pōuri</a:t>
            </a:r>
            <a:endParaRPr sz="8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850" spc="-20">
                <a:solidFill>
                  <a:srgbClr val="4A3444"/>
                </a:solidFill>
                <a:latin typeface="Neogrotesk Pro"/>
                <a:cs typeface="Neogrotesk Pro"/>
              </a:rPr>
              <a:t>Down</a:t>
            </a:r>
            <a:endParaRPr sz="850">
              <a:latin typeface="Neogrotesk Pro"/>
              <a:cs typeface="Neogrotesk Pro"/>
            </a:endParaRPr>
          </a:p>
        </p:txBody>
      </p:sp>
      <p:sp>
        <p:nvSpPr>
          <p:cNvPr id="21" name="Aurongo6"/>
          <p:cNvSpPr txBox="1"/>
          <p:nvPr/>
        </p:nvSpPr>
        <p:spPr>
          <a:xfrm>
            <a:off x="5490823" y="2571738"/>
            <a:ext cx="515620" cy="334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290"/>
              </a:spcBef>
            </a:pPr>
            <a:r>
              <a:rPr sz="8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Ohorere</a:t>
            </a:r>
            <a:endParaRPr sz="8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850" spc="-10">
                <a:solidFill>
                  <a:srgbClr val="4A3444"/>
                </a:solidFill>
                <a:latin typeface="Neogrotesk Pro"/>
                <a:cs typeface="Neogrotesk Pro"/>
              </a:rPr>
              <a:t>Surprised</a:t>
            </a:r>
            <a:endParaRPr sz="850">
              <a:latin typeface="Neogrotesk Pro"/>
              <a:cs typeface="Neogrotesk Pro"/>
            </a:endParaRPr>
          </a:p>
        </p:txBody>
      </p:sp>
      <p:sp>
        <p:nvSpPr>
          <p:cNvPr id="24" name="Aurongo5"/>
          <p:cNvSpPr txBox="1"/>
          <p:nvPr/>
        </p:nvSpPr>
        <p:spPr>
          <a:xfrm>
            <a:off x="8619645" y="1158564"/>
            <a:ext cx="516255" cy="334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290"/>
              </a:spcBef>
            </a:pPr>
            <a:r>
              <a:rPr sz="8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Rangirua</a:t>
            </a:r>
            <a:endParaRPr sz="850">
              <a:latin typeface="Neogrotesk Pro Bold"/>
              <a:cs typeface="Neogrotesk Pro Bold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850" spc="-10">
                <a:solidFill>
                  <a:srgbClr val="4A3444"/>
                </a:solidFill>
                <a:latin typeface="Neogrotesk Pro"/>
                <a:cs typeface="Neogrotesk Pro"/>
              </a:rPr>
              <a:t>Confused</a:t>
            </a:r>
            <a:endParaRPr sz="850">
              <a:latin typeface="Neogrotesk Pro"/>
              <a:cs typeface="Neogrotesk Pro"/>
            </a:endParaRPr>
          </a:p>
        </p:txBody>
      </p:sp>
      <p:sp>
        <p:nvSpPr>
          <p:cNvPr id="25" name="Aurongo4"/>
          <p:cNvSpPr txBox="1"/>
          <p:nvPr/>
        </p:nvSpPr>
        <p:spPr>
          <a:xfrm>
            <a:off x="7656840" y="1170547"/>
            <a:ext cx="371475" cy="334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8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Hīkaka</a:t>
            </a:r>
            <a:endParaRPr sz="850">
              <a:latin typeface="Neogrotesk Pro Bold"/>
              <a:cs typeface="Neogrotesk Pro Bold"/>
            </a:endParaRPr>
          </a:p>
          <a:p>
            <a:pPr marL="44450">
              <a:lnSpc>
                <a:spcPct val="100000"/>
              </a:lnSpc>
              <a:spcBef>
                <a:spcPts val="195"/>
              </a:spcBef>
            </a:pPr>
            <a:r>
              <a:rPr sz="850" spc="-10">
                <a:solidFill>
                  <a:srgbClr val="4A3444"/>
                </a:solidFill>
                <a:latin typeface="Neogrotesk Pro"/>
                <a:cs typeface="Neogrotesk Pro"/>
              </a:rPr>
              <a:t>Eager</a:t>
            </a:r>
            <a:endParaRPr sz="850">
              <a:latin typeface="Neogrotesk Pro"/>
              <a:cs typeface="Neogrotesk Pro"/>
            </a:endParaRPr>
          </a:p>
        </p:txBody>
      </p:sp>
      <p:sp>
        <p:nvSpPr>
          <p:cNvPr id="26" name="Aurongo3"/>
          <p:cNvSpPr txBox="1"/>
          <p:nvPr/>
        </p:nvSpPr>
        <p:spPr>
          <a:xfrm>
            <a:off x="6528762" y="1170547"/>
            <a:ext cx="548640" cy="334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8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Takeo</a:t>
            </a:r>
            <a:endParaRPr sz="850">
              <a:latin typeface="Neogrotesk Pro Bold"/>
              <a:cs typeface="Neogrotesk Pro Bold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850" spc="-10">
                <a:solidFill>
                  <a:srgbClr val="4A3444"/>
                </a:solidFill>
                <a:latin typeface="Neogrotesk Pro"/>
                <a:cs typeface="Neogrotesk Pro"/>
              </a:rPr>
              <a:t>Frustrated</a:t>
            </a:r>
            <a:endParaRPr sz="850">
              <a:latin typeface="Neogrotesk Pro"/>
              <a:cs typeface="Neogrotesk Pro"/>
            </a:endParaRPr>
          </a:p>
        </p:txBody>
      </p:sp>
      <p:sp>
        <p:nvSpPr>
          <p:cNvPr id="22" name="Aurongo2"/>
          <p:cNvSpPr txBox="1"/>
          <p:nvPr/>
        </p:nvSpPr>
        <p:spPr>
          <a:xfrm>
            <a:off x="5577723" y="1170655"/>
            <a:ext cx="412750" cy="334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8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Ngenge</a:t>
            </a:r>
            <a:endParaRPr sz="850">
              <a:latin typeface="Neogrotesk Pro Bold"/>
              <a:cs typeface="Neogrotesk Pro Bold"/>
            </a:endParaRPr>
          </a:p>
          <a:p>
            <a:pPr marL="76200">
              <a:lnSpc>
                <a:spcPct val="100000"/>
              </a:lnSpc>
              <a:spcBef>
                <a:spcPts val="195"/>
              </a:spcBef>
            </a:pPr>
            <a:r>
              <a:rPr sz="850" spc="-10">
                <a:solidFill>
                  <a:srgbClr val="4A3444"/>
                </a:solidFill>
                <a:latin typeface="Neogrotesk Pro"/>
                <a:cs typeface="Neogrotesk Pro"/>
              </a:rPr>
              <a:t>Tired</a:t>
            </a:r>
            <a:endParaRPr sz="850">
              <a:latin typeface="Neogrotesk Pro"/>
              <a:cs typeface="Neogrotesk Pro"/>
            </a:endParaRPr>
          </a:p>
        </p:txBody>
      </p:sp>
      <p:sp>
        <p:nvSpPr>
          <p:cNvPr id="20" name="Aurongo1"/>
          <p:cNvSpPr txBox="1"/>
          <p:nvPr/>
        </p:nvSpPr>
        <p:spPr>
          <a:xfrm>
            <a:off x="4434964" y="1170763"/>
            <a:ext cx="551180" cy="334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8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Pōkaikaha</a:t>
            </a:r>
            <a:endParaRPr sz="850">
              <a:latin typeface="Neogrotesk Pro Bold"/>
              <a:cs typeface="Neogrotesk Pro Bold"/>
            </a:endParaRPr>
          </a:p>
          <a:p>
            <a:pPr marL="50800">
              <a:lnSpc>
                <a:spcPct val="100000"/>
              </a:lnSpc>
              <a:spcBef>
                <a:spcPts val="195"/>
              </a:spcBef>
            </a:pPr>
            <a:r>
              <a:rPr sz="850" spc="-10">
                <a:solidFill>
                  <a:srgbClr val="4A3444"/>
                </a:solidFill>
                <a:latin typeface="Neogrotesk Pro"/>
                <a:cs typeface="Neogrotesk Pro"/>
              </a:rPr>
              <a:t>Stressed</a:t>
            </a:r>
            <a:endParaRPr sz="850">
              <a:latin typeface="Neogrotesk Pro"/>
              <a:cs typeface="Neogrotesk Pro"/>
            </a:endParaRPr>
          </a:p>
        </p:txBody>
      </p:sp>
      <p:pic>
        <p:nvPicPr>
          <p:cNvPr id="2" name="Ahatia">
            <a:hlinkClick r:id="" action="ppaction://media"/>
            <a:extLst>
              <a:ext uri="{FF2B5EF4-FFF2-40B4-BE49-F238E27FC236}">
                <a16:creationId xmlns:a16="http://schemas.microsoft.com/office/drawing/2014/main" id="{575668FE-A066-C175-C7E5-59283A4C9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372367" y="4546895"/>
            <a:ext cx="304800" cy="304800"/>
          </a:xfrm>
          <a:prstGeom prst="rect">
            <a:avLst/>
          </a:prstGeom>
        </p:spPr>
      </p:pic>
      <p:pic>
        <p:nvPicPr>
          <p:cNvPr id="35" name="Kei te pēhea koe">
            <a:hlinkClick r:id="" action="ppaction://media"/>
            <a:extLst>
              <a:ext uri="{FF2B5EF4-FFF2-40B4-BE49-F238E27FC236}">
                <a16:creationId xmlns:a16="http://schemas.microsoft.com/office/drawing/2014/main" id="{48419AE7-6DD2-436F-6BCA-1584FC7B3C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727683" y="4546895"/>
            <a:ext cx="304800" cy="304800"/>
          </a:xfrm>
          <a:prstGeom prst="rect">
            <a:avLst/>
          </a:prstGeom>
        </p:spPr>
      </p:pic>
      <p:pic>
        <p:nvPicPr>
          <p:cNvPr id="56" name="Takeo">
            <a:hlinkClick r:id="" action="ppaction://media"/>
            <a:extLst>
              <a:ext uri="{FF2B5EF4-FFF2-40B4-BE49-F238E27FC236}">
                <a16:creationId xmlns:a16="http://schemas.microsoft.com/office/drawing/2014/main" id="{CDA776C6-D596-FBBC-D338-61D756B430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016112" y="674220"/>
            <a:ext cx="304800" cy="304800"/>
          </a:xfrm>
          <a:prstGeom prst="rect">
            <a:avLst/>
          </a:prstGeom>
        </p:spPr>
      </p:pic>
      <p:pic>
        <p:nvPicPr>
          <p:cNvPr id="57" name="Takeo">
            <a:hlinkClick r:id="" action="ppaction://media"/>
            <a:extLst>
              <a:ext uri="{FF2B5EF4-FFF2-40B4-BE49-F238E27FC236}">
                <a16:creationId xmlns:a16="http://schemas.microsoft.com/office/drawing/2014/main" id="{3EFC106E-4B46-87A0-6725-79BFF3C2560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025781" y="1949435"/>
            <a:ext cx="304800" cy="304800"/>
          </a:xfrm>
          <a:prstGeom prst="rect">
            <a:avLst/>
          </a:prstGeom>
        </p:spPr>
      </p:pic>
      <p:pic>
        <p:nvPicPr>
          <p:cNvPr id="58" name="Takeo">
            <a:hlinkClick r:id="" action="ppaction://media"/>
            <a:extLst>
              <a:ext uri="{FF2B5EF4-FFF2-40B4-BE49-F238E27FC236}">
                <a16:creationId xmlns:a16="http://schemas.microsoft.com/office/drawing/2014/main" id="{DF3C41D5-2B47-FB98-0E6B-39AF8D54323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061660" y="674220"/>
            <a:ext cx="304800" cy="304800"/>
          </a:xfrm>
          <a:prstGeom prst="rect">
            <a:avLst/>
          </a:prstGeom>
        </p:spPr>
      </p:pic>
      <p:pic>
        <p:nvPicPr>
          <p:cNvPr id="59" name="Takeo">
            <a:hlinkClick r:id="" action="ppaction://media"/>
            <a:extLst>
              <a:ext uri="{FF2B5EF4-FFF2-40B4-BE49-F238E27FC236}">
                <a16:creationId xmlns:a16="http://schemas.microsoft.com/office/drawing/2014/main" id="{223ACC0D-C981-2C5D-9BDC-B5E62026A9F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022665" y="1946705"/>
            <a:ext cx="304800" cy="304800"/>
          </a:xfrm>
          <a:prstGeom prst="rect">
            <a:avLst/>
          </a:prstGeom>
        </p:spPr>
      </p:pic>
      <p:pic>
        <p:nvPicPr>
          <p:cNvPr id="60" name="Takeo">
            <a:hlinkClick r:id="" action="ppaction://media"/>
            <a:extLst>
              <a:ext uri="{FF2B5EF4-FFF2-40B4-BE49-F238E27FC236}">
                <a16:creationId xmlns:a16="http://schemas.microsoft.com/office/drawing/2014/main" id="{8C3F9F7E-5A86-657F-EF89-A404F8D2D99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949557" y="672681"/>
            <a:ext cx="304800" cy="304800"/>
          </a:xfrm>
          <a:prstGeom prst="rect">
            <a:avLst/>
          </a:prstGeom>
        </p:spPr>
      </p:pic>
      <p:pic>
        <p:nvPicPr>
          <p:cNvPr id="61" name="Takeo">
            <a:hlinkClick r:id="" action="ppaction://media"/>
            <a:extLst>
              <a:ext uri="{FF2B5EF4-FFF2-40B4-BE49-F238E27FC236}">
                <a16:creationId xmlns:a16="http://schemas.microsoft.com/office/drawing/2014/main" id="{C0093FC6-396D-8379-A2A4-23241BE78DE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990504" y="672627"/>
            <a:ext cx="304800" cy="304800"/>
          </a:xfrm>
          <a:prstGeom prst="rect">
            <a:avLst/>
          </a:prstGeom>
        </p:spPr>
      </p:pic>
      <p:pic>
        <p:nvPicPr>
          <p:cNvPr id="62" name="Takeo">
            <a:hlinkClick r:id="" action="ppaction://media"/>
            <a:extLst>
              <a:ext uri="{FF2B5EF4-FFF2-40B4-BE49-F238E27FC236}">
                <a16:creationId xmlns:a16="http://schemas.microsoft.com/office/drawing/2014/main" id="{A237F801-7526-EB8A-CF4A-03D6E3A94E9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943599" y="1941608"/>
            <a:ext cx="304800" cy="304800"/>
          </a:xfrm>
          <a:prstGeom prst="rect">
            <a:avLst/>
          </a:prstGeom>
        </p:spPr>
      </p:pic>
      <p:pic>
        <p:nvPicPr>
          <p:cNvPr id="63" name="Takeo">
            <a:hlinkClick r:id="" action="ppaction://media"/>
            <a:extLst>
              <a:ext uri="{FF2B5EF4-FFF2-40B4-BE49-F238E27FC236}">
                <a16:creationId xmlns:a16="http://schemas.microsoft.com/office/drawing/2014/main" id="{FB451D5F-716A-178C-EED1-4591B0CB168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057548" y="672627"/>
            <a:ext cx="304800" cy="304800"/>
          </a:xfrm>
          <a:prstGeom prst="rect">
            <a:avLst/>
          </a:prstGeom>
        </p:spPr>
      </p:pic>
      <p:pic>
        <p:nvPicPr>
          <p:cNvPr id="6" name="Ka taea e au te āwhina">
            <a:hlinkClick r:id="" action="ppaction://media"/>
            <a:extLst>
              <a:ext uri="{FF2B5EF4-FFF2-40B4-BE49-F238E27FC236}">
                <a16:creationId xmlns:a16="http://schemas.microsoft.com/office/drawing/2014/main" id="{2205D064-AB0A-D333-4BBE-EEB24E3313C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975603" y="4558829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2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9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1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1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6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0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5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6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0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 showWhenStopped="0">
                <p:cTn id="6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63999" y="6715586"/>
            <a:ext cx="667385" cy="90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550" b="1" spc="50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550" b="1" spc="65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550" b="1" spc="-25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550">
              <a:latin typeface="Neogrotesk Pro Bold"/>
              <a:cs typeface="Neogrotesk Pro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4990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C5E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4491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10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5493" y="4428206"/>
            <a:ext cx="168910" cy="337820"/>
          </a:xfrm>
          <a:custGeom>
            <a:avLst/>
            <a:gdLst/>
            <a:ahLst/>
            <a:cxnLst/>
            <a:rect l="l" t="t" r="r" b="b"/>
            <a:pathLst>
              <a:path w="168909" h="337820">
                <a:moveTo>
                  <a:pt x="168643" y="0"/>
                </a:moveTo>
                <a:lnTo>
                  <a:pt x="0" y="168643"/>
                </a:lnTo>
                <a:lnTo>
                  <a:pt x="168655" y="337299"/>
                </a:lnTo>
                <a:lnTo>
                  <a:pt x="168643" y="0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98999" y="5388347"/>
            <a:ext cx="2225040" cy="749935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89"/>
                </a:lnTo>
                <a:lnTo>
                  <a:pt x="2199197" y="656039"/>
                </a:lnTo>
                <a:lnTo>
                  <a:pt x="2218250" y="610889"/>
                </a:lnTo>
                <a:lnTo>
                  <a:pt x="2225001" y="560641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13498" y="5388347"/>
            <a:ext cx="2185035" cy="749935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89"/>
                </a:lnTo>
                <a:lnTo>
                  <a:pt x="2158697" y="656039"/>
                </a:lnTo>
                <a:lnTo>
                  <a:pt x="2177750" y="610889"/>
                </a:lnTo>
                <a:lnTo>
                  <a:pt x="2184501" y="560641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4498" y="5388347"/>
            <a:ext cx="2157730" cy="749935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41"/>
                </a:lnTo>
                <a:lnTo>
                  <a:pt x="6751" y="610889"/>
                </a:lnTo>
                <a:lnTo>
                  <a:pt x="25804" y="656039"/>
                </a:lnTo>
                <a:lnTo>
                  <a:pt x="55357" y="694289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89"/>
                </a:lnTo>
                <a:lnTo>
                  <a:pt x="2131696" y="656039"/>
                </a:lnTo>
                <a:lnTo>
                  <a:pt x="2150749" y="610889"/>
                </a:lnTo>
                <a:lnTo>
                  <a:pt x="2157501" y="560641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001" y="4068000"/>
            <a:ext cx="985507" cy="985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93996" y="4086009"/>
            <a:ext cx="985507" cy="985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8005" y="4112996"/>
            <a:ext cx="985494" cy="9855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049625" y="5549238"/>
            <a:ext cx="16751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What’s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the</a:t>
            </a:r>
            <a:r>
              <a:rPr sz="1250" b="1" spc="-2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latest</a:t>
            </a:r>
            <a:r>
              <a:rPr sz="1250" b="1" spc="-3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from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SLT/Ministers?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4057" y="5644488"/>
            <a:ext cx="152273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Work’s </a:t>
            </a: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tracking</a:t>
            </a:r>
            <a:r>
              <a:rPr sz="1250" b="1" spc="-40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20">
                <a:solidFill>
                  <a:srgbClr val="4A3444"/>
                </a:solidFill>
                <a:latin typeface="Neogrotesk Pro Bold"/>
                <a:cs typeface="Neogrotesk Pro Bold"/>
              </a:rPr>
              <a:t>well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64996" y="5644488"/>
            <a:ext cx="92265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4A3444"/>
                </a:solidFill>
                <a:latin typeface="Neogrotesk Pro Bold"/>
                <a:cs typeface="Neogrotesk Pro Bold"/>
              </a:rPr>
              <a:t>Next</a:t>
            </a:r>
            <a:r>
              <a:rPr sz="1250" b="1" spc="-55">
                <a:solidFill>
                  <a:srgbClr val="4A3444"/>
                </a:solidFill>
                <a:latin typeface="Neogrotesk Pro Bold"/>
                <a:cs typeface="Neogrotesk Pro Bold"/>
              </a:rPr>
              <a:t> </a:t>
            </a:r>
            <a:r>
              <a:rPr sz="1250" b="1" spc="-10">
                <a:solidFill>
                  <a:srgbClr val="4A3444"/>
                </a:solidFill>
                <a:latin typeface="Neogrotesk Pro Bold"/>
                <a:cs typeface="Neogrotesk Pro Bold"/>
              </a:rPr>
              <a:t>steps?</a:t>
            </a:r>
            <a:endParaRPr sz="1250">
              <a:latin typeface="Neogrotesk Pro Bold"/>
              <a:cs typeface="Neogrotesk Pro 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450000"/>
            <a:ext cx="3675379" cy="1422400"/>
          </a:xfrm>
          <a:custGeom>
            <a:avLst/>
            <a:gdLst/>
            <a:ahLst/>
            <a:cxnLst/>
            <a:rect l="l" t="t" r="r" b="b"/>
            <a:pathLst>
              <a:path w="3675379" h="1422400">
                <a:moveTo>
                  <a:pt x="3674999" y="0"/>
                </a:moveTo>
                <a:lnTo>
                  <a:pt x="0" y="0"/>
                </a:lnTo>
                <a:lnTo>
                  <a:pt x="0" y="1422006"/>
                </a:lnTo>
                <a:lnTo>
                  <a:pt x="3153003" y="1422006"/>
                </a:lnTo>
                <a:lnTo>
                  <a:pt x="3200515" y="1419872"/>
                </a:lnTo>
                <a:lnTo>
                  <a:pt x="3246832" y="1413595"/>
                </a:lnTo>
                <a:lnTo>
                  <a:pt x="3291770" y="1403359"/>
                </a:lnTo>
                <a:lnTo>
                  <a:pt x="3335144" y="1389347"/>
                </a:lnTo>
                <a:lnTo>
                  <a:pt x="3376770" y="1371744"/>
                </a:lnTo>
                <a:lnTo>
                  <a:pt x="3416464" y="1350735"/>
                </a:lnTo>
                <a:lnTo>
                  <a:pt x="3454041" y="1326503"/>
                </a:lnTo>
                <a:lnTo>
                  <a:pt x="3489318" y="1299234"/>
                </a:lnTo>
                <a:lnTo>
                  <a:pt x="3522110" y="1269111"/>
                </a:lnTo>
                <a:lnTo>
                  <a:pt x="3552232" y="1236318"/>
                </a:lnTo>
                <a:lnTo>
                  <a:pt x="3579500" y="1201040"/>
                </a:lnTo>
                <a:lnTo>
                  <a:pt x="3603731" y="1163462"/>
                </a:lnTo>
                <a:lnTo>
                  <a:pt x="3624739" y="1123767"/>
                </a:lnTo>
                <a:lnTo>
                  <a:pt x="3642341" y="1082140"/>
                </a:lnTo>
                <a:lnTo>
                  <a:pt x="3656352" y="1038766"/>
                </a:lnTo>
                <a:lnTo>
                  <a:pt x="3666588" y="993827"/>
                </a:lnTo>
                <a:lnTo>
                  <a:pt x="3672865" y="947510"/>
                </a:lnTo>
                <a:lnTo>
                  <a:pt x="3674999" y="899998"/>
                </a:lnTo>
                <a:lnTo>
                  <a:pt x="3674999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3550"/>
              </a:lnSpc>
              <a:spcBef>
                <a:spcPts val="610"/>
              </a:spcBef>
            </a:pPr>
            <a:r>
              <a:t>Ngā</a:t>
            </a:r>
            <a:r>
              <a:rPr spc="-80"/>
              <a:t> </a:t>
            </a:r>
            <a:r>
              <a:rPr spc="-10"/>
              <a:t>Kōrero</a:t>
            </a:r>
            <a:r>
              <a:rPr spc="-80"/>
              <a:t> </a:t>
            </a:r>
            <a:r>
              <a:rPr spc="-25"/>
              <a:t>Hou </a:t>
            </a:r>
            <a:r>
              <a:rPr spc="-10">
                <a:solidFill>
                  <a:srgbClr val="715D69"/>
                </a:solidFill>
              </a:rPr>
              <a:t>Updates</a:t>
            </a:r>
          </a:p>
        </p:txBody>
      </p:sp>
      <p:sp>
        <p:nvSpPr>
          <p:cNvPr id="25" name="object 25"/>
          <p:cNvSpPr/>
          <p:nvPr/>
        </p:nvSpPr>
        <p:spPr>
          <a:xfrm>
            <a:off x="0" y="6531012"/>
            <a:ext cx="12192000" cy="327025"/>
          </a:xfrm>
          <a:custGeom>
            <a:avLst/>
            <a:gdLst/>
            <a:ahLst/>
            <a:cxnLst/>
            <a:rect l="l" t="t" r="r" b="b"/>
            <a:pathLst>
              <a:path w="12192000" h="327025">
                <a:moveTo>
                  <a:pt x="12192000" y="128981"/>
                </a:moveTo>
                <a:lnTo>
                  <a:pt x="1070686" y="128981"/>
                </a:lnTo>
                <a:lnTo>
                  <a:pt x="1070991" y="127495"/>
                </a:lnTo>
                <a:lnTo>
                  <a:pt x="1060970" y="77863"/>
                </a:lnTo>
                <a:lnTo>
                  <a:pt x="1033640" y="37338"/>
                </a:lnTo>
                <a:lnTo>
                  <a:pt x="993114" y="10007"/>
                </a:lnTo>
                <a:lnTo>
                  <a:pt x="943495" y="0"/>
                </a:lnTo>
                <a:lnTo>
                  <a:pt x="893864" y="10007"/>
                </a:lnTo>
                <a:lnTo>
                  <a:pt x="853325" y="37338"/>
                </a:lnTo>
                <a:lnTo>
                  <a:pt x="826008" y="77863"/>
                </a:lnTo>
                <a:lnTo>
                  <a:pt x="815987" y="127495"/>
                </a:lnTo>
                <a:lnTo>
                  <a:pt x="816279" y="128981"/>
                </a:lnTo>
                <a:lnTo>
                  <a:pt x="0" y="128981"/>
                </a:lnTo>
                <a:lnTo>
                  <a:pt x="0" y="326986"/>
                </a:lnTo>
                <a:lnTo>
                  <a:pt x="12192000" y="326986"/>
                </a:lnTo>
                <a:lnTo>
                  <a:pt x="12192000" y="128981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-25" dirty="0"/>
              <a:t>9</a:t>
            </a:fld>
            <a:endParaRPr spc="-25"/>
          </a:p>
        </p:txBody>
      </p:sp>
      <p:grpSp>
        <p:nvGrpSpPr>
          <p:cNvPr id="29" name="Kīanga3">
            <a:extLst>
              <a:ext uri="{FF2B5EF4-FFF2-40B4-BE49-F238E27FC236}">
                <a16:creationId xmlns:a16="http://schemas.microsoft.com/office/drawing/2014/main" id="{7D2723A1-D477-A083-0E16-0DA9C5220113}"/>
              </a:ext>
            </a:extLst>
          </p:cNvPr>
          <p:cNvGrpSpPr/>
          <p:nvPr/>
        </p:nvGrpSpPr>
        <p:grpSpPr>
          <a:xfrm>
            <a:off x="9284498" y="4180502"/>
            <a:ext cx="2187575" cy="1066800"/>
            <a:chOff x="9284498" y="4180502"/>
            <a:chExt cx="2187575" cy="1066800"/>
          </a:xfrm>
        </p:grpSpPr>
        <p:sp>
          <p:nvSpPr>
            <p:cNvPr id="7" name="object 7"/>
            <p:cNvSpPr/>
            <p:nvPr/>
          </p:nvSpPr>
          <p:spPr>
            <a:xfrm>
              <a:off x="9284498" y="4180502"/>
              <a:ext cx="2187575" cy="1066800"/>
            </a:xfrm>
            <a:custGeom>
              <a:avLst/>
              <a:gdLst/>
              <a:ahLst/>
              <a:cxnLst/>
              <a:rect l="l" t="t" r="r" b="b"/>
              <a:pathLst>
                <a:path w="2187575" h="1066800">
                  <a:moveTo>
                    <a:pt x="1998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1998510" y="1066507"/>
                  </a:lnTo>
                  <a:lnTo>
                    <a:pt x="2048752" y="1059755"/>
                  </a:lnTo>
                  <a:lnTo>
                    <a:pt x="2093898" y="1040700"/>
                  </a:lnTo>
                  <a:lnTo>
                    <a:pt x="2132147" y="1011143"/>
                  </a:lnTo>
                  <a:lnTo>
                    <a:pt x="2161697" y="972889"/>
                  </a:lnTo>
                  <a:lnTo>
                    <a:pt x="2180748" y="927738"/>
                  </a:lnTo>
                  <a:lnTo>
                    <a:pt x="2187498" y="877493"/>
                  </a:lnTo>
                  <a:lnTo>
                    <a:pt x="2187498" y="189001"/>
                  </a:lnTo>
                  <a:lnTo>
                    <a:pt x="2180748" y="138757"/>
                  </a:lnTo>
                  <a:lnTo>
                    <a:pt x="2161697" y="93609"/>
                  </a:lnTo>
                  <a:lnTo>
                    <a:pt x="2132147" y="55357"/>
                  </a:lnTo>
                  <a:lnTo>
                    <a:pt x="2093898" y="25804"/>
                  </a:lnTo>
                  <a:lnTo>
                    <a:pt x="2048752" y="6751"/>
                  </a:lnTo>
                  <a:lnTo>
                    <a:pt x="1998510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454919" y="4591953"/>
              <a:ext cx="1762760" cy="2463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aha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ka</a:t>
              </a:r>
              <a:r>
                <a:rPr sz="1450" b="1" spc="-5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ake?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8" name="Kīanga2">
            <a:extLst>
              <a:ext uri="{FF2B5EF4-FFF2-40B4-BE49-F238E27FC236}">
                <a16:creationId xmlns:a16="http://schemas.microsoft.com/office/drawing/2014/main" id="{950C46C5-56D1-1963-6AD2-A679A70B4B5D}"/>
              </a:ext>
            </a:extLst>
          </p:cNvPr>
          <p:cNvGrpSpPr/>
          <p:nvPr/>
        </p:nvGrpSpPr>
        <p:grpSpPr>
          <a:xfrm>
            <a:off x="5583499" y="4180502"/>
            <a:ext cx="2214880" cy="1066800"/>
            <a:chOff x="5583499" y="4180502"/>
            <a:chExt cx="2214880" cy="1066800"/>
          </a:xfrm>
        </p:grpSpPr>
        <p:sp>
          <p:nvSpPr>
            <p:cNvPr id="6" name="object 6"/>
            <p:cNvSpPr/>
            <p:nvPr/>
          </p:nvSpPr>
          <p:spPr>
            <a:xfrm>
              <a:off x="5583499" y="4180502"/>
              <a:ext cx="2214880" cy="1066800"/>
            </a:xfrm>
            <a:custGeom>
              <a:avLst/>
              <a:gdLst/>
              <a:ahLst/>
              <a:cxnLst/>
              <a:rect l="l" t="t" r="r" b="b"/>
              <a:pathLst>
                <a:path w="2214879" h="1066800">
                  <a:moveTo>
                    <a:pt x="2025510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25510" y="1066507"/>
                  </a:lnTo>
                  <a:lnTo>
                    <a:pt x="2075752" y="1059755"/>
                  </a:lnTo>
                  <a:lnTo>
                    <a:pt x="2120899" y="1040700"/>
                  </a:lnTo>
                  <a:lnTo>
                    <a:pt x="2159147" y="1011143"/>
                  </a:lnTo>
                  <a:lnTo>
                    <a:pt x="2188697" y="972889"/>
                  </a:lnTo>
                  <a:lnTo>
                    <a:pt x="2207748" y="927738"/>
                  </a:lnTo>
                  <a:lnTo>
                    <a:pt x="2214499" y="877493"/>
                  </a:lnTo>
                  <a:lnTo>
                    <a:pt x="2214499" y="189001"/>
                  </a:lnTo>
                  <a:lnTo>
                    <a:pt x="2207748" y="138757"/>
                  </a:lnTo>
                  <a:lnTo>
                    <a:pt x="2188697" y="93609"/>
                  </a:lnTo>
                  <a:lnTo>
                    <a:pt x="2159147" y="55357"/>
                  </a:lnTo>
                  <a:lnTo>
                    <a:pt x="2120899" y="25804"/>
                  </a:lnTo>
                  <a:lnTo>
                    <a:pt x="2075752" y="6751"/>
                  </a:lnTo>
                  <a:lnTo>
                    <a:pt x="2025510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53873" y="4480726"/>
              <a:ext cx="1327150" cy="4692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E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haere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pai</a:t>
              </a:r>
              <a:r>
                <a:rPr sz="1450" b="1" spc="-3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ana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ngā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0">
                  <a:solidFill>
                    <a:srgbClr val="4A3444"/>
                  </a:solidFill>
                  <a:latin typeface="Neogrotesk Pro Bold"/>
                  <a:cs typeface="Neogrotesk Pro Bold"/>
                </a:rPr>
                <a:t>mahi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grpSp>
        <p:nvGrpSpPr>
          <p:cNvPr id="27" name="Kīanga1">
            <a:extLst>
              <a:ext uri="{FF2B5EF4-FFF2-40B4-BE49-F238E27FC236}">
                <a16:creationId xmlns:a16="http://schemas.microsoft.com/office/drawing/2014/main" id="{33E6FE5B-43D0-EE73-AEA0-AC6937B3CE72}"/>
              </a:ext>
            </a:extLst>
          </p:cNvPr>
          <p:cNvGrpSpPr/>
          <p:nvPr/>
        </p:nvGrpSpPr>
        <p:grpSpPr>
          <a:xfrm>
            <a:off x="1883997" y="4180502"/>
            <a:ext cx="2240280" cy="1066800"/>
            <a:chOff x="1883997" y="4180502"/>
            <a:chExt cx="2240280" cy="1066800"/>
          </a:xfrm>
        </p:grpSpPr>
        <p:sp>
          <p:nvSpPr>
            <p:cNvPr id="5" name="object 5"/>
            <p:cNvSpPr/>
            <p:nvPr/>
          </p:nvSpPr>
          <p:spPr>
            <a:xfrm>
              <a:off x="1883997" y="4180502"/>
              <a:ext cx="2240280" cy="1066800"/>
            </a:xfrm>
            <a:custGeom>
              <a:avLst/>
              <a:gdLst/>
              <a:ahLst/>
              <a:cxnLst/>
              <a:rect l="l" t="t" r="r" b="b"/>
              <a:pathLst>
                <a:path w="2240279" h="1066800">
                  <a:moveTo>
                    <a:pt x="2050999" y="0"/>
                  </a:moveTo>
                  <a:lnTo>
                    <a:pt x="189001" y="0"/>
                  </a:lnTo>
                  <a:lnTo>
                    <a:pt x="138757" y="6751"/>
                  </a:lnTo>
                  <a:lnTo>
                    <a:pt x="93609" y="25804"/>
                  </a:lnTo>
                  <a:lnTo>
                    <a:pt x="55357" y="55357"/>
                  </a:lnTo>
                  <a:lnTo>
                    <a:pt x="25804" y="93609"/>
                  </a:lnTo>
                  <a:lnTo>
                    <a:pt x="6751" y="138757"/>
                  </a:lnTo>
                  <a:lnTo>
                    <a:pt x="0" y="189001"/>
                  </a:lnTo>
                  <a:lnTo>
                    <a:pt x="0" y="877493"/>
                  </a:lnTo>
                  <a:lnTo>
                    <a:pt x="6751" y="927738"/>
                  </a:lnTo>
                  <a:lnTo>
                    <a:pt x="25804" y="972889"/>
                  </a:lnTo>
                  <a:lnTo>
                    <a:pt x="55357" y="1011143"/>
                  </a:lnTo>
                  <a:lnTo>
                    <a:pt x="93609" y="1040700"/>
                  </a:lnTo>
                  <a:lnTo>
                    <a:pt x="138757" y="1059755"/>
                  </a:lnTo>
                  <a:lnTo>
                    <a:pt x="189001" y="1066507"/>
                  </a:lnTo>
                  <a:lnTo>
                    <a:pt x="2050999" y="1066507"/>
                  </a:lnTo>
                  <a:lnTo>
                    <a:pt x="2101242" y="1059755"/>
                  </a:lnTo>
                  <a:lnTo>
                    <a:pt x="2146391" y="1040700"/>
                  </a:lnTo>
                  <a:lnTo>
                    <a:pt x="2184642" y="1011143"/>
                  </a:lnTo>
                  <a:lnTo>
                    <a:pt x="2214196" y="972889"/>
                  </a:lnTo>
                  <a:lnTo>
                    <a:pt x="2233249" y="927738"/>
                  </a:lnTo>
                  <a:lnTo>
                    <a:pt x="2240000" y="877493"/>
                  </a:lnTo>
                  <a:lnTo>
                    <a:pt x="2240000" y="189001"/>
                  </a:lnTo>
                  <a:lnTo>
                    <a:pt x="2233249" y="138757"/>
                  </a:lnTo>
                  <a:lnTo>
                    <a:pt x="2214196" y="93609"/>
                  </a:lnTo>
                  <a:lnTo>
                    <a:pt x="2184642" y="55357"/>
                  </a:lnTo>
                  <a:lnTo>
                    <a:pt x="2146391" y="25804"/>
                  </a:lnTo>
                  <a:lnTo>
                    <a:pt x="2101242" y="6751"/>
                  </a:lnTo>
                  <a:lnTo>
                    <a:pt x="2050999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2054299" y="4369499"/>
              <a:ext cx="1946275" cy="69151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 algn="just">
                <a:lnSpc>
                  <a:spcPct val="100600"/>
                </a:lnSpc>
                <a:spcBef>
                  <a:spcPts val="90"/>
                </a:spcBef>
              </a:pP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He</a:t>
              </a:r>
              <a:r>
                <a:rPr sz="1450" b="1" spc="-4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aha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ngā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kōrero</a:t>
              </a:r>
              <a:r>
                <a:rPr sz="1450" b="1" spc="-4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25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hou</a:t>
              </a:r>
              <a:r>
                <a:rPr sz="1450" b="1" spc="-2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a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te</a:t>
              </a:r>
              <a:r>
                <a:rPr sz="1450" b="1" spc="-5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Tira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Whakahaere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/ </a:t>
              </a:r>
              <a:r>
                <a:rPr sz="1450" b="1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ngā</a:t>
              </a:r>
              <a:r>
                <a:rPr sz="1450" b="1" spc="-35">
                  <a:solidFill>
                    <a:srgbClr val="4A3444"/>
                  </a:solidFill>
                  <a:latin typeface="Neogrotesk Pro Bold"/>
                  <a:cs typeface="Neogrotesk Pro Bold"/>
                </a:rPr>
                <a:t> </a:t>
              </a:r>
              <a:r>
                <a:rPr sz="1450" b="1" spc="-10" err="1">
                  <a:solidFill>
                    <a:srgbClr val="4A3444"/>
                  </a:solidFill>
                  <a:latin typeface="Neogrotesk Pro Bold"/>
                  <a:cs typeface="Neogrotesk Pro Bold"/>
                </a:rPr>
                <a:t>Minita</a:t>
              </a:r>
              <a:r>
                <a:rPr sz="1450" b="1" spc="-10">
                  <a:solidFill>
                    <a:srgbClr val="4A3444"/>
                  </a:solidFill>
                  <a:latin typeface="Neogrotesk Pro Bold"/>
                  <a:cs typeface="Neogrotesk Pro Bold"/>
                </a:rPr>
                <a:t>?</a:t>
              </a:r>
              <a:endParaRPr sz="1450">
                <a:latin typeface="Neogrotesk Pro Bold"/>
                <a:cs typeface="Neogrotesk Pro Bold"/>
              </a:endParaRPr>
            </a:p>
          </p:txBody>
        </p:sp>
      </p:grpSp>
      <p:pic>
        <p:nvPicPr>
          <p:cNvPr id="30" name="Haere pai">
            <a:hlinkClick r:id="" action="ppaction://media"/>
            <a:extLst>
              <a:ext uri="{FF2B5EF4-FFF2-40B4-BE49-F238E27FC236}">
                <a16:creationId xmlns:a16="http://schemas.microsoft.com/office/drawing/2014/main" id="{A91E7B7A-85A2-0E6B-DBEA-0F5B9BA20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3925" y="4243188"/>
            <a:ext cx="304800" cy="304800"/>
          </a:xfrm>
          <a:prstGeom prst="rect">
            <a:avLst/>
          </a:prstGeom>
        </p:spPr>
      </p:pic>
      <p:pic>
        <p:nvPicPr>
          <p:cNvPr id="31" name="He aha ngā kōrero">
            <a:hlinkClick r:id="" action="ppaction://media"/>
            <a:extLst>
              <a:ext uri="{FF2B5EF4-FFF2-40B4-BE49-F238E27FC236}">
                <a16:creationId xmlns:a16="http://schemas.microsoft.com/office/drawing/2014/main" id="{9FD2B89D-D9B8-073A-437A-DDF7927391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58874" y="4850702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3B441D-2171-5C67-60DD-AF8B5DC572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24751" y="4211293"/>
            <a:ext cx="325799" cy="32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2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a3d738-13a2-4f2d-bea8-850c8639c2e0">
      <Terms xmlns="http://schemas.microsoft.com/office/infopath/2007/PartnerControls"/>
    </lcf76f155ced4ddcb4097134ff3c332f>
    <TaxCatchAll xmlns="5669bc33-40e3-44c0-afdb-b32faaac588e">
      <Value>84</Value>
    </TaxCatchAll>
    <i0f84bba906045b4af568ee102a52dcb xmlns="5669bc33-40e3-44c0-afdb-b32faaac58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D1 Destroy</TermName>
          <TermId xmlns="http://schemas.microsoft.com/office/infopath/2007/PartnerControls">7804efcb-5de6-46a9-bf4c-94823612fb49</TermId>
        </TermInfo>
      </Terms>
    </i0f84bba906045b4af568ee102a52dcb>
    <Retention xmlns="5669bc33-40e3-44c0-afdb-b32faaac588e">General Disposal Authority - Destroy 10 years</Retention>
    <Deparment xmlns="5669bc33-40e3-44c0-afdb-b32faaac588e" xsi:nil="true"/>
    <DisposalClass xmlns="5669bc33-40e3-44c0-afdb-b32faaac58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TW Document" ma:contentTypeID="0x0101000E2D6C38929A21409B19A2BFABB1B2C100CCBE6ACC93EAAC4B8D7A70C409A55BD3" ma:contentTypeVersion="31" ma:contentTypeDescription="" ma:contentTypeScope="" ma:versionID="d233f16efaa9364f9e161e51b32f63cf">
  <xsd:schema xmlns:xsd="http://www.w3.org/2001/XMLSchema" xmlns:xs="http://www.w3.org/2001/XMLSchema" xmlns:p="http://schemas.microsoft.com/office/2006/metadata/properties" xmlns:ns2="5669bc33-40e3-44c0-afdb-b32faaac588e" xmlns:ns3="a9a3d738-13a2-4f2d-bea8-850c8639c2e0" targetNamespace="http://schemas.microsoft.com/office/2006/metadata/properties" ma:root="true" ma:fieldsID="8dd46a085793191663ff9023212179d9" ns2:_="" ns3:_="">
    <xsd:import namespace="5669bc33-40e3-44c0-afdb-b32faaac588e"/>
    <xsd:import namespace="a9a3d738-13a2-4f2d-bea8-850c8639c2e0"/>
    <xsd:element name="properties">
      <xsd:complexType>
        <xsd:sequence>
          <xsd:element name="documentManagement">
            <xsd:complexType>
              <xsd:all>
                <xsd:element ref="ns2:Retention" minOccurs="0"/>
                <xsd:element ref="ns3:MediaServiceMetadata" minOccurs="0"/>
                <xsd:element ref="ns3:MediaServiceFastMetadata" minOccurs="0"/>
                <xsd:element ref="ns2:Deparment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i0f84bba906045b4af568ee102a52dcb" minOccurs="0"/>
                <xsd:element ref="ns2:DisposalClass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9bc33-40e3-44c0-afdb-b32faaac588e" elementFormDefault="qualified">
    <xsd:import namespace="http://schemas.microsoft.com/office/2006/documentManagement/types"/>
    <xsd:import namespace="http://schemas.microsoft.com/office/infopath/2007/PartnerControls"/>
    <xsd:element name="Retention" ma:index="8" nillable="true" ma:displayName="Retention" ma:default="General Disposal Authority - Destroy 10 years" ma:format="RadioButtons" ma:internalName="Retention">
      <xsd:simpleType>
        <xsd:restriction base="dms:Choice">
          <xsd:enumeration value="Send to Archives NZ"/>
          <xsd:enumeration value="Keep for long term"/>
          <xsd:enumeration value="General Disposal Authority - Destroy 10 years"/>
        </xsd:restriction>
      </xsd:simpleType>
    </xsd:element>
    <xsd:element name="Deparment" ma:index="11" nillable="true" ma:displayName="Ohu" ma:internalName="Deparment">
      <xsd:simpleType>
        <xsd:restriction base="dms:Text">
          <xsd:maxLength value="255"/>
        </xsd:restriction>
      </xsd:simpleType>
    </xsd:element>
    <xsd:element name="TaxCatchAll" ma:index="16" nillable="true" ma:displayName="Taxonomy Catch All Column" ma:hidden="true" ma:list="{75061e23-8cb9-4737-a865-3efae99763da}" ma:internalName="TaxCatchAll" ma:showField="CatchAllData" ma:web="5669bc33-40e3-44c0-afdb-b32faaac58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0f84bba906045b4af568ee102a52dcb" ma:index="21" nillable="true" ma:taxonomy="true" ma:internalName="i0f84bba906045b4af568ee102a52dcb" ma:taxonomyFieldName="RevIMBCS" ma:displayName="DAO" ma:indexed="true" ma:readOnly="false" ma:default="" ma:fieldId="{20f84bba-9060-45b4-af56-8ee102a52dcb}" ma:sspId="76195fc1-6317-43a8-a78d-7ffda4f292e1" ma:termSetId="e4b0089d-0518-49b5-844e-bbbe75ca11c4" ma:anchorId="4572f1a9-c525-40b7-87d2-cef25562f79b" ma:open="false" ma:isKeyword="false">
      <xsd:complexType>
        <xsd:sequence>
          <xsd:element ref="pc:Terms" minOccurs="0" maxOccurs="1"/>
        </xsd:sequence>
      </xsd:complexType>
    </xsd:element>
    <xsd:element name="DisposalClass" ma:index="22" nillable="true" ma:displayName="Class" ma:internalName="DisposalClas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3d738-13a2-4f2d-bea8-850c8639c2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6195fc1-6317-43a8-a78d-7ffda4f292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1AACC749-B4D6-4DC7-A0F7-AECB4825F50A}">
  <ds:schemaRefs>
    <ds:schemaRef ds:uri="http://www.w3.org/XML/1998/namespace"/>
    <ds:schemaRef ds:uri="http://purl.org/dc/elements/1.1/"/>
    <ds:schemaRef ds:uri="5669bc33-40e3-44c0-afdb-b32faaac588e"/>
    <ds:schemaRef ds:uri="http://schemas.microsoft.com/office/2006/documentManagement/types"/>
    <ds:schemaRef ds:uri="http://purl.org/dc/dcmitype/"/>
    <ds:schemaRef ds:uri="http://schemas.microsoft.com/office/infopath/2007/PartnerControls"/>
    <ds:schemaRef ds:uri="a9a3d738-13a2-4f2d-bea8-850c8639c2e0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5761D9A-D344-416F-BBA8-C135CFD7BDD5}">
  <ds:schemaRefs>
    <ds:schemaRef ds:uri="5669bc33-40e3-44c0-afdb-b32faaac588e"/>
    <ds:schemaRef ds:uri="a9a3d738-13a2-4f2d-bea8-850c8639c2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D50A666-D8FB-4AA4-81D7-0DFAEA2EAE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1599</Words>
  <Application>Microsoft Office PowerPoint</Application>
  <PresentationFormat>Widescreen</PresentationFormat>
  <Paragraphs>342</Paragraphs>
  <Slides>22</Slides>
  <Notes>0</Notes>
  <HiddenSlides>0</HiddenSlides>
  <MMClips>86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Neogrotesk Pro Bold</vt:lpstr>
      <vt:lpstr>Trim SemiBold</vt:lpstr>
      <vt:lpstr>Neogrotesk Pro</vt:lpstr>
      <vt:lpstr>Calibri</vt:lpstr>
      <vt:lpstr>Office Theme</vt:lpstr>
      <vt:lpstr>TE REO MŌ TE HUI</vt:lpstr>
      <vt:lpstr>Te Ihirangi Contents</vt:lpstr>
      <vt:lpstr>Karakia</vt:lpstr>
      <vt:lpstr>He Arataki Guidance</vt:lpstr>
      <vt:lpstr>He Arataki Guidance</vt:lpstr>
      <vt:lpstr>He Mihi Greetings</vt:lpstr>
      <vt:lpstr>He Rārangi Take The Agenda</vt:lpstr>
      <vt:lpstr>Hauora Wellbeing</vt:lpstr>
      <vt:lpstr>Ngā Kōrero Hou Updates</vt:lpstr>
      <vt:lpstr>He Whakamārama Clarification</vt:lpstr>
      <vt:lpstr>He Whakaae Agreeing</vt:lpstr>
      <vt:lpstr>He Akiaki Encouragement</vt:lpstr>
      <vt:lpstr>He Whakamānawa Compliments</vt:lpstr>
      <vt:lpstr>PowerPoint Presentation</vt:lpstr>
      <vt:lpstr>He Tūtohu Recommendation</vt:lpstr>
      <vt:lpstr>He Tūmahi Actions</vt:lpstr>
      <vt:lpstr>He Whakarāpopoto Summary</vt:lpstr>
      <vt:lpstr>He Whakakapi Closing</vt:lpstr>
      <vt:lpstr>He Whakatā Relaxing</vt:lpstr>
      <vt:lpstr>He Waiata</vt:lpstr>
      <vt:lpstr>Karakia</vt:lpstr>
      <vt:lpstr>He Kupu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Reo mō te Hui</dc:title>
  <dc:creator>Te Taura Whiri i te Reo Māori – Māori Language Commission</dc:creator>
  <cp:lastModifiedBy>Matu Ihaka</cp:lastModifiedBy>
  <cp:revision>1</cp:revision>
  <dcterms:created xsi:type="dcterms:W3CDTF">2024-08-04T22:09:40Z</dcterms:created>
  <dcterms:modified xsi:type="dcterms:W3CDTF">2024-08-26T22:11:22Z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2024-08-02T00:00:00Z</vt:filetime>
  </property>
  <property fmtid="{D5CDD505-2E9C-101B-9397-08002B2CF9AE}" pid="3" name="Creator">
    <vt:lpwstr>Adobe InDesign 19.5 (Macintosh)</vt:lpwstr>
  </property>
  <property fmtid="{D5CDD505-2E9C-101B-9397-08002B2CF9AE}" pid="4" name="LastSaved">
    <vt:filetime>2024-08-04T00:00:00Z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0x0101000E2D6C38929A21409B19A2BFABB1B2C100CCBE6ACC93EAAC4B8D7A70C409A55BD3</vt:lpwstr>
  </property>
  <property fmtid="{D5CDD505-2E9C-101B-9397-08002B2CF9AE}" pid="7" name="MediaServiceImageTags">
    <vt:lpwstr/>
  </property>
  <property fmtid="{D5CDD505-2E9C-101B-9397-08002B2CF9AE}" pid="8" name="RevIMBCS">
    <vt:lpwstr>84;#D1 Destroy|7804efcb-5de6-46a9-bf4c-94823612fb49</vt:lpwstr>
  </property>
</Properties>
</file>