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9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6858000" cy="9144000" type="screen4x3"/>
  <p:notesSz cx="12192000" cy="6858000"/>
  <p:embeddedFontLst>
    <p:embeddedFont>
      <p:font typeface="Neogrotesk Pro" panose="00000500000000000000" pitchFamily="50" charset="0"/>
      <p:regular r:id="rId28"/>
    </p:embeddedFont>
    <p:embeddedFont>
      <p:font typeface="Neogrotesk Pro Bold" panose="00000800000000000000" pitchFamily="50" charset="0"/>
      <p:bold r:id="rId29"/>
    </p:embeddedFont>
    <p:embeddedFont>
      <p:font typeface="Trim SemiBold" panose="00000700000000000000" pitchFamily="50" charset="0"/>
      <p:bold r:id="rId30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3855" userDrawn="1">
          <p15:clr>
            <a:srgbClr val="A4A3A4"/>
          </p15:clr>
        </p15:guide>
        <p15:guide id="2" pos="12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C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F20EEE-1D1D-4DA5-B0FF-FC8EA383515F}" v="27" dt="2024-08-26T22:17:26.123"/>
    <p1510:client id="{A1170D16-1365-4DDF-A9A1-B74738AE639E}" v="12" dt="2024-08-25T22:51:18.7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3096" y="108"/>
      </p:cViewPr>
      <p:guideLst>
        <p:guide orient="horz" pos="3855"/>
        <p:guide pos="12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u Ihaka" userId="aa2e3569-72ae-483a-953a-881c897d2455" providerId="ADAL" clId="{A1170D16-1365-4DDF-A9A1-B74738AE639E}"/>
    <pc:docChg chg="custSel modSld">
      <pc:chgData name="Matu Ihaka" userId="aa2e3569-72ae-483a-953a-881c897d2455" providerId="ADAL" clId="{A1170D16-1365-4DDF-A9A1-B74738AE639E}" dt="2024-08-25T22:52:09.038" v="32" actId="478"/>
      <pc:docMkLst>
        <pc:docMk/>
      </pc:docMkLst>
      <pc:sldChg chg="addSp delSp modSp mod delAnim modAnim">
        <pc:chgData name="Matu Ihaka" userId="aa2e3569-72ae-483a-953a-881c897d2455" providerId="ADAL" clId="{A1170D16-1365-4DDF-A9A1-B74738AE639E}" dt="2024-08-25T22:52:09.038" v="32" actId="478"/>
        <pc:sldMkLst>
          <pc:docMk/>
          <pc:sldMk cId="0" sldId="269"/>
        </pc:sldMkLst>
        <pc:picChg chg="del">
          <ac:chgData name="Matu Ihaka" userId="aa2e3569-72ae-483a-953a-881c897d2455" providerId="ADAL" clId="{A1170D16-1365-4DDF-A9A1-B74738AE639E}" dt="2024-08-25T22:46:40.389" v="0" actId="478"/>
          <ac:picMkLst>
            <pc:docMk/>
            <pc:sldMk cId="0" sldId="269"/>
            <ac:picMk id="5" creationId="{D6FEE108-DF10-3182-BA59-45902EAF9C37}"/>
          </ac:picMkLst>
        </pc:picChg>
        <pc:picChg chg="del">
          <ac:chgData name="Matu Ihaka" userId="aa2e3569-72ae-483a-953a-881c897d2455" providerId="ADAL" clId="{A1170D16-1365-4DDF-A9A1-B74738AE639E}" dt="2024-08-25T22:46:43.160" v="1" actId="478"/>
          <ac:picMkLst>
            <pc:docMk/>
            <pc:sldMk cId="0" sldId="269"/>
            <ac:picMk id="6" creationId="{AED40BA5-9533-C906-B03E-C6CBC506D258}"/>
          </ac:picMkLst>
        </pc:picChg>
        <pc:picChg chg="del">
          <ac:chgData name="Matu Ihaka" userId="aa2e3569-72ae-483a-953a-881c897d2455" providerId="ADAL" clId="{A1170D16-1365-4DDF-A9A1-B74738AE639E}" dt="2024-08-25T22:46:46.068" v="2" actId="478"/>
          <ac:picMkLst>
            <pc:docMk/>
            <pc:sldMk cId="0" sldId="269"/>
            <ac:picMk id="7" creationId="{01E013EB-CCE5-EA12-8DDE-611003AD34D0}"/>
          </ac:picMkLst>
        </pc:picChg>
        <pc:picChg chg="del">
          <ac:chgData name="Matu Ihaka" userId="aa2e3569-72ae-483a-953a-881c897d2455" providerId="ADAL" clId="{A1170D16-1365-4DDF-A9A1-B74738AE639E}" dt="2024-08-25T22:46:40.389" v="0" actId="478"/>
          <ac:picMkLst>
            <pc:docMk/>
            <pc:sldMk cId="0" sldId="269"/>
            <ac:picMk id="8" creationId="{0F84A9F3-3281-1276-7F20-653B22641734}"/>
          </ac:picMkLst>
        </pc:picChg>
        <pc:picChg chg="del">
          <ac:chgData name="Matu Ihaka" userId="aa2e3569-72ae-483a-953a-881c897d2455" providerId="ADAL" clId="{A1170D16-1365-4DDF-A9A1-B74738AE639E}" dt="2024-08-25T22:46:43.160" v="1" actId="478"/>
          <ac:picMkLst>
            <pc:docMk/>
            <pc:sldMk cId="0" sldId="269"/>
            <ac:picMk id="9" creationId="{A8A17D76-4D6E-7A51-7FDB-44643A35FEFF}"/>
          </ac:picMkLst>
        </pc:picChg>
        <pc:picChg chg="del">
          <ac:chgData name="Matu Ihaka" userId="aa2e3569-72ae-483a-953a-881c897d2455" providerId="ADAL" clId="{A1170D16-1365-4DDF-A9A1-B74738AE639E}" dt="2024-08-25T22:46:46.068" v="2" actId="478"/>
          <ac:picMkLst>
            <pc:docMk/>
            <pc:sldMk cId="0" sldId="269"/>
            <ac:picMk id="10" creationId="{BFAB523A-2A44-74A8-A573-C892A2C2293E}"/>
          </ac:picMkLst>
        </pc:picChg>
        <pc:picChg chg="del">
          <ac:chgData name="Matu Ihaka" userId="aa2e3569-72ae-483a-953a-881c897d2455" providerId="ADAL" clId="{A1170D16-1365-4DDF-A9A1-B74738AE639E}" dt="2024-08-25T22:46:40.389" v="0" actId="478"/>
          <ac:picMkLst>
            <pc:docMk/>
            <pc:sldMk cId="0" sldId="269"/>
            <ac:picMk id="11" creationId="{3B837683-6568-E0AF-5A67-3B6665BE7B47}"/>
          </ac:picMkLst>
        </pc:picChg>
        <pc:picChg chg="del">
          <ac:chgData name="Matu Ihaka" userId="aa2e3569-72ae-483a-953a-881c897d2455" providerId="ADAL" clId="{A1170D16-1365-4DDF-A9A1-B74738AE639E}" dt="2024-08-25T22:46:43.160" v="1" actId="478"/>
          <ac:picMkLst>
            <pc:docMk/>
            <pc:sldMk cId="0" sldId="269"/>
            <ac:picMk id="12" creationId="{1DC1A858-C663-BCEB-D16C-A347725F1FC2}"/>
          </ac:picMkLst>
        </pc:picChg>
        <pc:picChg chg="del">
          <ac:chgData name="Matu Ihaka" userId="aa2e3569-72ae-483a-953a-881c897d2455" providerId="ADAL" clId="{A1170D16-1365-4DDF-A9A1-B74738AE639E}" dt="2024-08-25T22:46:46.068" v="2" actId="478"/>
          <ac:picMkLst>
            <pc:docMk/>
            <pc:sldMk cId="0" sldId="269"/>
            <ac:picMk id="13" creationId="{32410116-157C-0646-698D-96B39BF219AB}"/>
          </ac:picMkLst>
        </pc:picChg>
        <pc:picChg chg="del">
          <ac:chgData name="Matu Ihaka" userId="aa2e3569-72ae-483a-953a-881c897d2455" providerId="ADAL" clId="{A1170D16-1365-4DDF-A9A1-B74738AE639E}" dt="2024-08-25T22:46:40.389" v="0" actId="478"/>
          <ac:picMkLst>
            <pc:docMk/>
            <pc:sldMk cId="0" sldId="269"/>
            <ac:picMk id="14" creationId="{485458A9-902D-2E7C-6C2D-68723888043E}"/>
          </ac:picMkLst>
        </pc:picChg>
        <pc:picChg chg="del">
          <ac:chgData name="Matu Ihaka" userId="aa2e3569-72ae-483a-953a-881c897d2455" providerId="ADAL" clId="{A1170D16-1365-4DDF-A9A1-B74738AE639E}" dt="2024-08-25T22:46:43.160" v="1" actId="478"/>
          <ac:picMkLst>
            <pc:docMk/>
            <pc:sldMk cId="0" sldId="269"/>
            <ac:picMk id="15" creationId="{C1FF9883-68A6-49FA-5FB0-D74BF2594C28}"/>
          </ac:picMkLst>
        </pc:picChg>
        <pc:picChg chg="del">
          <ac:chgData name="Matu Ihaka" userId="aa2e3569-72ae-483a-953a-881c897d2455" providerId="ADAL" clId="{A1170D16-1365-4DDF-A9A1-B74738AE639E}" dt="2024-08-25T22:52:09.038" v="32" actId="478"/>
          <ac:picMkLst>
            <pc:docMk/>
            <pc:sldMk cId="0" sldId="269"/>
            <ac:picMk id="16" creationId="{64FFB776-4FA1-3A83-900D-21B0819F0ED5}"/>
          </ac:picMkLst>
        </pc:picChg>
        <pc:picChg chg="del">
          <ac:chgData name="Matu Ihaka" userId="aa2e3569-72ae-483a-953a-881c897d2455" providerId="ADAL" clId="{A1170D16-1365-4DDF-A9A1-B74738AE639E}" dt="2024-08-25T22:46:40.389" v="0" actId="478"/>
          <ac:picMkLst>
            <pc:docMk/>
            <pc:sldMk cId="0" sldId="269"/>
            <ac:picMk id="17" creationId="{1D7B6CED-9DB9-47DA-3590-EBC97A2201E0}"/>
          </ac:picMkLst>
        </pc:picChg>
        <pc:picChg chg="add mod">
          <ac:chgData name="Matu Ihaka" userId="aa2e3569-72ae-483a-953a-881c897d2455" providerId="ADAL" clId="{A1170D16-1365-4DDF-A9A1-B74738AE639E}" dt="2024-08-25T22:50:44.242" v="25" actId="552"/>
          <ac:picMkLst>
            <pc:docMk/>
            <pc:sldMk cId="0" sldId="269"/>
            <ac:picMk id="18" creationId="{704C1A72-CCD1-330B-F1C9-FF0B98826FD0}"/>
          </ac:picMkLst>
        </pc:picChg>
        <pc:picChg chg="add mod">
          <ac:chgData name="Matu Ihaka" userId="aa2e3569-72ae-483a-953a-881c897d2455" providerId="ADAL" clId="{A1170D16-1365-4DDF-A9A1-B74738AE639E}" dt="2024-08-25T22:51:40.466" v="30" actId="555"/>
          <ac:picMkLst>
            <pc:docMk/>
            <pc:sldMk cId="0" sldId="269"/>
            <ac:picMk id="19" creationId="{90A12CD3-EC97-F70F-B27D-BD21981F34E9}"/>
          </ac:picMkLst>
        </pc:picChg>
        <pc:picChg chg="add mod">
          <ac:chgData name="Matu Ihaka" userId="aa2e3569-72ae-483a-953a-881c897d2455" providerId="ADAL" clId="{A1170D16-1365-4DDF-A9A1-B74738AE639E}" dt="2024-08-25T22:50:44.242" v="25" actId="552"/>
          <ac:picMkLst>
            <pc:docMk/>
            <pc:sldMk cId="0" sldId="269"/>
            <ac:picMk id="20" creationId="{6DEF8A51-5F5F-C167-DA75-17FFCCD854DA}"/>
          </ac:picMkLst>
        </pc:picChg>
        <pc:picChg chg="add mod">
          <ac:chgData name="Matu Ihaka" userId="aa2e3569-72ae-483a-953a-881c897d2455" providerId="ADAL" clId="{A1170D16-1365-4DDF-A9A1-B74738AE639E}" dt="2024-08-25T22:51:40.466" v="30" actId="555"/>
          <ac:picMkLst>
            <pc:docMk/>
            <pc:sldMk cId="0" sldId="269"/>
            <ac:picMk id="21" creationId="{5EF64AD0-980A-E3F7-23EB-13AF991C6042}"/>
          </ac:picMkLst>
        </pc:picChg>
        <pc:picChg chg="add mod">
          <ac:chgData name="Matu Ihaka" userId="aa2e3569-72ae-483a-953a-881c897d2455" providerId="ADAL" clId="{A1170D16-1365-4DDF-A9A1-B74738AE639E}" dt="2024-08-25T22:51:46.868" v="31" actId="552"/>
          <ac:picMkLst>
            <pc:docMk/>
            <pc:sldMk cId="0" sldId="269"/>
            <ac:picMk id="22" creationId="{AA32D5DD-D569-81BB-4AB3-A4A62515ED8C}"/>
          </ac:picMkLst>
        </pc:picChg>
        <pc:picChg chg="add mod">
          <ac:chgData name="Matu Ihaka" userId="aa2e3569-72ae-483a-953a-881c897d2455" providerId="ADAL" clId="{A1170D16-1365-4DDF-A9A1-B74738AE639E}" dt="2024-08-25T22:51:03.591" v="27" actId="552"/>
          <ac:picMkLst>
            <pc:docMk/>
            <pc:sldMk cId="0" sldId="269"/>
            <ac:picMk id="23" creationId="{0E82725A-C0D7-4E87-FFE8-02C579002FE7}"/>
          </ac:picMkLst>
        </pc:picChg>
        <pc:picChg chg="add mod">
          <ac:chgData name="Matu Ihaka" userId="aa2e3569-72ae-483a-953a-881c897d2455" providerId="ADAL" clId="{A1170D16-1365-4DDF-A9A1-B74738AE639E}" dt="2024-08-25T22:50:44.242" v="25" actId="552"/>
          <ac:picMkLst>
            <pc:docMk/>
            <pc:sldMk cId="0" sldId="269"/>
            <ac:picMk id="24" creationId="{92E718FB-BCFD-253C-CC87-FE907F76AA4A}"/>
          </ac:picMkLst>
        </pc:picChg>
        <pc:picChg chg="add mod">
          <ac:chgData name="Matu Ihaka" userId="aa2e3569-72ae-483a-953a-881c897d2455" providerId="ADAL" clId="{A1170D16-1365-4DDF-A9A1-B74738AE639E}" dt="2024-08-25T22:50:54.204" v="26" actId="552"/>
          <ac:picMkLst>
            <pc:docMk/>
            <pc:sldMk cId="0" sldId="269"/>
            <ac:picMk id="25" creationId="{F29C7A8E-ABC4-CBF3-B565-2953CE559E8A}"/>
          </ac:picMkLst>
        </pc:picChg>
        <pc:picChg chg="add mod">
          <ac:chgData name="Matu Ihaka" userId="aa2e3569-72ae-483a-953a-881c897d2455" providerId="ADAL" clId="{A1170D16-1365-4DDF-A9A1-B74738AE639E}" dt="2024-08-25T22:51:03.591" v="27" actId="552"/>
          <ac:picMkLst>
            <pc:docMk/>
            <pc:sldMk cId="0" sldId="269"/>
            <ac:picMk id="26" creationId="{2A2E1F0C-90C8-5A90-6DD9-02D0FAF26359}"/>
          </ac:picMkLst>
        </pc:picChg>
        <pc:picChg chg="add mod">
          <ac:chgData name="Matu Ihaka" userId="aa2e3569-72ae-483a-953a-881c897d2455" providerId="ADAL" clId="{A1170D16-1365-4DDF-A9A1-B74738AE639E}" dt="2024-08-25T22:50:54.204" v="26" actId="552"/>
          <ac:picMkLst>
            <pc:docMk/>
            <pc:sldMk cId="0" sldId="269"/>
            <ac:picMk id="27" creationId="{58A3E476-B9AF-1D7C-3D96-55381D878DD3}"/>
          </ac:picMkLst>
        </pc:picChg>
        <pc:picChg chg="add mod">
          <ac:chgData name="Matu Ihaka" userId="aa2e3569-72ae-483a-953a-881c897d2455" providerId="ADAL" clId="{A1170D16-1365-4DDF-A9A1-B74738AE639E}" dt="2024-08-25T22:50:44.242" v="25" actId="552"/>
          <ac:picMkLst>
            <pc:docMk/>
            <pc:sldMk cId="0" sldId="269"/>
            <ac:picMk id="28" creationId="{F1723D0D-E37E-8586-990D-2FB332AD7718}"/>
          </ac:picMkLst>
        </pc:picChg>
        <pc:picChg chg="add mod">
          <ac:chgData name="Matu Ihaka" userId="aa2e3569-72ae-483a-953a-881c897d2455" providerId="ADAL" clId="{A1170D16-1365-4DDF-A9A1-B74738AE639E}" dt="2024-08-25T22:51:46.868" v="31" actId="552"/>
          <ac:picMkLst>
            <pc:docMk/>
            <pc:sldMk cId="0" sldId="269"/>
            <ac:picMk id="29" creationId="{89E14FA0-976B-EEB7-0161-AD1B957EFE69}"/>
          </ac:picMkLst>
        </pc:picChg>
      </pc:sldChg>
    </pc:docChg>
  </pc:docChgLst>
  <pc:docChgLst>
    <pc:chgData name="Matu Ihaka" userId="aa2e3569-72ae-483a-953a-881c897d2455" providerId="ADAL" clId="{08F20EEE-1D1D-4DA5-B0FF-FC8EA383515F}"/>
    <pc:docChg chg="custSel modSld">
      <pc:chgData name="Matu Ihaka" userId="aa2e3569-72ae-483a-953a-881c897d2455" providerId="ADAL" clId="{08F20EEE-1D1D-4DA5-B0FF-FC8EA383515F}" dt="2024-08-26T22:19:16.776" v="51" actId="1076"/>
      <pc:docMkLst>
        <pc:docMk/>
      </pc:docMkLst>
      <pc:sldChg chg="modTransition">
        <pc:chgData name="Matu Ihaka" userId="aa2e3569-72ae-483a-953a-881c897d2455" providerId="ADAL" clId="{08F20EEE-1D1D-4DA5-B0FF-FC8EA383515F}" dt="2024-08-26T21:58:50.937" v="9"/>
        <pc:sldMkLst>
          <pc:docMk/>
          <pc:sldMk cId="0" sldId="260"/>
        </pc:sldMkLst>
      </pc:sldChg>
      <pc:sldChg chg="modTransition">
        <pc:chgData name="Matu Ihaka" userId="aa2e3569-72ae-483a-953a-881c897d2455" providerId="ADAL" clId="{08F20EEE-1D1D-4DA5-B0FF-FC8EA383515F}" dt="2024-08-26T21:58:48.064" v="8"/>
        <pc:sldMkLst>
          <pc:docMk/>
          <pc:sldMk cId="0" sldId="261"/>
        </pc:sldMkLst>
      </pc:sldChg>
      <pc:sldChg chg="modTransition">
        <pc:chgData name="Matu Ihaka" userId="aa2e3569-72ae-483a-953a-881c897d2455" providerId="ADAL" clId="{08F20EEE-1D1D-4DA5-B0FF-FC8EA383515F}" dt="2024-08-26T21:58:44.812" v="7"/>
        <pc:sldMkLst>
          <pc:docMk/>
          <pc:sldMk cId="0" sldId="262"/>
        </pc:sldMkLst>
      </pc:sldChg>
      <pc:sldChg chg="addSp delSp modSp mod modTransition delAnim modAnim">
        <pc:chgData name="Matu Ihaka" userId="aa2e3569-72ae-483a-953a-881c897d2455" providerId="ADAL" clId="{08F20EEE-1D1D-4DA5-B0FF-FC8EA383515F}" dt="2024-08-26T21:58:36.821" v="6"/>
        <pc:sldMkLst>
          <pc:docMk/>
          <pc:sldMk cId="0" sldId="263"/>
        </pc:sldMkLst>
        <pc:picChg chg="add mod">
          <ac:chgData name="Matu Ihaka" userId="aa2e3569-72ae-483a-953a-881c897d2455" providerId="ADAL" clId="{08F20EEE-1D1D-4DA5-B0FF-FC8EA383515F}" dt="2024-08-26T21:57:59.824" v="3" actId="1076"/>
          <ac:picMkLst>
            <pc:docMk/>
            <pc:sldMk cId="0" sldId="263"/>
            <ac:picMk id="2" creationId="{C5AB1ADB-8DD2-7481-605C-7FDF3350905F}"/>
          </ac:picMkLst>
        </pc:picChg>
        <pc:picChg chg="del">
          <ac:chgData name="Matu Ihaka" userId="aa2e3569-72ae-483a-953a-881c897d2455" providerId="ADAL" clId="{08F20EEE-1D1D-4DA5-B0FF-FC8EA383515F}" dt="2024-08-26T21:57:27.587" v="0" actId="478"/>
          <ac:picMkLst>
            <pc:docMk/>
            <pc:sldMk cId="0" sldId="263"/>
            <ac:picMk id="31" creationId="{9C5E9179-3BFA-B615-CA7D-DBF6E1A6D2F2}"/>
          </ac:picMkLst>
        </pc:picChg>
      </pc:sldChg>
      <pc:sldChg chg="modTransition">
        <pc:chgData name="Matu Ihaka" userId="aa2e3569-72ae-483a-953a-881c897d2455" providerId="ADAL" clId="{08F20EEE-1D1D-4DA5-B0FF-FC8EA383515F}" dt="2024-08-26T21:59:04.889" v="10"/>
        <pc:sldMkLst>
          <pc:docMk/>
          <pc:sldMk cId="0" sldId="264"/>
        </pc:sldMkLst>
      </pc:sldChg>
      <pc:sldChg chg="modTransition">
        <pc:chgData name="Matu Ihaka" userId="aa2e3569-72ae-483a-953a-881c897d2455" providerId="ADAL" clId="{08F20EEE-1D1D-4DA5-B0FF-FC8EA383515F}" dt="2024-08-26T21:59:08.694" v="11"/>
        <pc:sldMkLst>
          <pc:docMk/>
          <pc:sldMk cId="0" sldId="265"/>
        </pc:sldMkLst>
      </pc:sldChg>
      <pc:sldChg chg="modTransition">
        <pc:chgData name="Matu Ihaka" userId="aa2e3569-72ae-483a-953a-881c897d2455" providerId="ADAL" clId="{08F20EEE-1D1D-4DA5-B0FF-FC8EA383515F}" dt="2024-08-26T21:59:11.203" v="12"/>
        <pc:sldMkLst>
          <pc:docMk/>
          <pc:sldMk cId="0" sldId="266"/>
        </pc:sldMkLst>
      </pc:sldChg>
      <pc:sldChg chg="modTransition">
        <pc:chgData name="Matu Ihaka" userId="aa2e3569-72ae-483a-953a-881c897d2455" providerId="ADAL" clId="{08F20EEE-1D1D-4DA5-B0FF-FC8EA383515F}" dt="2024-08-26T21:59:15.071" v="13"/>
        <pc:sldMkLst>
          <pc:docMk/>
          <pc:sldMk cId="0" sldId="267"/>
        </pc:sldMkLst>
      </pc:sldChg>
      <pc:sldChg chg="modTransition">
        <pc:chgData name="Matu Ihaka" userId="aa2e3569-72ae-483a-953a-881c897d2455" providerId="ADAL" clId="{08F20EEE-1D1D-4DA5-B0FF-FC8EA383515F}" dt="2024-08-26T21:59:23.127" v="15"/>
        <pc:sldMkLst>
          <pc:docMk/>
          <pc:sldMk cId="0" sldId="269"/>
        </pc:sldMkLst>
      </pc:sldChg>
      <pc:sldChg chg="modTransition">
        <pc:chgData name="Matu Ihaka" userId="aa2e3569-72ae-483a-953a-881c897d2455" providerId="ADAL" clId="{08F20EEE-1D1D-4DA5-B0FF-FC8EA383515F}" dt="2024-08-26T22:07:36.654" v="16"/>
        <pc:sldMkLst>
          <pc:docMk/>
          <pc:sldMk cId="0" sldId="270"/>
        </pc:sldMkLst>
      </pc:sldChg>
      <pc:sldChg chg="modTransition">
        <pc:chgData name="Matu Ihaka" userId="aa2e3569-72ae-483a-953a-881c897d2455" providerId="ADAL" clId="{08F20EEE-1D1D-4DA5-B0FF-FC8EA383515F}" dt="2024-08-26T22:07:41.929" v="17"/>
        <pc:sldMkLst>
          <pc:docMk/>
          <pc:sldMk cId="0" sldId="271"/>
        </pc:sldMkLst>
      </pc:sldChg>
      <pc:sldChg chg="modTransition">
        <pc:chgData name="Matu Ihaka" userId="aa2e3569-72ae-483a-953a-881c897d2455" providerId="ADAL" clId="{08F20EEE-1D1D-4DA5-B0FF-FC8EA383515F}" dt="2024-08-26T22:07:45.828" v="18"/>
        <pc:sldMkLst>
          <pc:docMk/>
          <pc:sldMk cId="0" sldId="272"/>
        </pc:sldMkLst>
      </pc:sldChg>
      <pc:sldChg chg="modTransition">
        <pc:chgData name="Matu Ihaka" userId="aa2e3569-72ae-483a-953a-881c897d2455" providerId="ADAL" clId="{08F20EEE-1D1D-4DA5-B0FF-FC8EA383515F}" dt="2024-08-26T22:07:50.529" v="19"/>
        <pc:sldMkLst>
          <pc:docMk/>
          <pc:sldMk cId="0" sldId="273"/>
        </pc:sldMkLst>
      </pc:sldChg>
      <pc:sldChg chg="modTransition">
        <pc:chgData name="Matu Ihaka" userId="aa2e3569-72ae-483a-953a-881c897d2455" providerId="ADAL" clId="{08F20EEE-1D1D-4DA5-B0FF-FC8EA383515F}" dt="2024-08-26T22:07:53.581" v="20"/>
        <pc:sldMkLst>
          <pc:docMk/>
          <pc:sldMk cId="0" sldId="274"/>
        </pc:sldMkLst>
      </pc:sldChg>
      <pc:sldChg chg="addSp modSp mod modAnim">
        <pc:chgData name="Matu Ihaka" userId="aa2e3569-72ae-483a-953a-881c897d2455" providerId="ADAL" clId="{08F20EEE-1D1D-4DA5-B0FF-FC8EA383515F}" dt="2024-08-26T22:19:16.776" v="51" actId="1076"/>
        <pc:sldMkLst>
          <pc:docMk/>
          <pc:sldMk cId="0" sldId="277"/>
        </pc:sldMkLst>
        <pc:spChg chg="mod">
          <ac:chgData name="Matu Ihaka" userId="aa2e3569-72ae-483a-953a-881c897d2455" providerId="ADAL" clId="{08F20EEE-1D1D-4DA5-B0FF-FC8EA383515F}" dt="2024-08-26T22:18:33.436" v="44" actId="255"/>
          <ac:spMkLst>
            <pc:docMk/>
            <pc:sldMk cId="0" sldId="277"/>
            <ac:spMk id="7" creationId="{00000000-0000-0000-0000-000000000000}"/>
          </ac:spMkLst>
        </pc:spChg>
        <pc:spChg chg="mod">
          <ac:chgData name="Matu Ihaka" userId="aa2e3569-72ae-483a-953a-881c897d2455" providerId="ADAL" clId="{08F20EEE-1D1D-4DA5-B0FF-FC8EA383515F}" dt="2024-08-26T22:18:27.266" v="43" actId="255"/>
          <ac:spMkLst>
            <pc:docMk/>
            <pc:sldMk cId="0" sldId="277"/>
            <ac:spMk id="8" creationId="{00000000-0000-0000-0000-000000000000}"/>
          </ac:spMkLst>
        </pc:spChg>
        <pc:spChg chg="mod">
          <ac:chgData name="Matu Ihaka" userId="aa2e3569-72ae-483a-953a-881c897d2455" providerId="ADAL" clId="{08F20EEE-1D1D-4DA5-B0FF-FC8EA383515F}" dt="2024-08-26T22:18:21.797" v="42" actId="255"/>
          <ac:spMkLst>
            <pc:docMk/>
            <pc:sldMk cId="0" sldId="277"/>
            <ac:spMk id="9" creationId="{00000000-0000-0000-0000-000000000000}"/>
          </ac:spMkLst>
        </pc:spChg>
        <pc:spChg chg="mod">
          <ac:chgData name="Matu Ihaka" userId="aa2e3569-72ae-483a-953a-881c897d2455" providerId="ADAL" clId="{08F20EEE-1D1D-4DA5-B0FF-FC8EA383515F}" dt="2024-08-26T22:18:13.520" v="41" actId="255"/>
          <ac:spMkLst>
            <pc:docMk/>
            <pc:sldMk cId="0" sldId="277"/>
            <ac:spMk id="10" creationId="{00000000-0000-0000-0000-000000000000}"/>
          </ac:spMkLst>
        </pc:spChg>
        <pc:spChg chg="mod">
          <ac:chgData name="Matu Ihaka" userId="aa2e3569-72ae-483a-953a-881c897d2455" providerId="ADAL" clId="{08F20EEE-1D1D-4DA5-B0FF-FC8EA383515F}" dt="2024-08-26T22:18:44.068" v="45" actId="255"/>
          <ac:spMkLst>
            <pc:docMk/>
            <pc:sldMk cId="0" sldId="277"/>
            <ac:spMk id="11" creationId="{00000000-0000-0000-0000-000000000000}"/>
          </ac:spMkLst>
        </pc:spChg>
        <pc:spChg chg="mod">
          <ac:chgData name="Matu Ihaka" userId="aa2e3569-72ae-483a-953a-881c897d2455" providerId="ADAL" clId="{08F20EEE-1D1D-4DA5-B0FF-FC8EA383515F}" dt="2024-08-26T22:18:49.178" v="46" actId="255"/>
          <ac:spMkLst>
            <pc:docMk/>
            <pc:sldMk cId="0" sldId="277"/>
            <ac:spMk id="12" creationId="{00000000-0000-0000-0000-000000000000}"/>
          </ac:spMkLst>
        </pc:spChg>
        <pc:spChg chg="mod">
          <ac:chgData name="Matu Ihaka" userId="aa2e3569-72ae-483a-953a-881c897d2455" providerId="ADAL" clId="{08F20EEE-1D1D-4DA5-B0FF-FC8EA383515F}" dt="2024-08-26T22:18:04.624" v="40" actId="255"/>
          <ac:spMkLst>
            <pc:docMk/>
            <pc:sldMk cId="0" sldId="277"/>
            <ac:spMk id="13" creationId="{00000000-0000-0000-0000-000000000000}"/>
          </ac:spMkLst>
        </pc:spChg>
        <pc:spChg chg="mod">
          <ac:chgData name="Matu Ihaka" userId="aa2e3569-72ae-483a-953a-881c897d2455" providerId="ADAL" clId="{08F20EEE-1D1D-4DA5-B0FF-FC8EA383515F}" dt="2024-08-26T22:18:59.377" v="48" actId="255"/>
          <ac:spMkLst>
            <pc:docMk/>
            <pc:sldMk cId="0" sldId="277"/>
            <ac:spMk id="14" creationId="{00000000-0000-0000-0000-000000000000}"/>
          </ac:spMkLst>
        </pc:spChg>
        <pc:spChg chg="mod">
          <ac:chgData name="Matu Ihaka" userId="aa2e3569-72ae-483a-953a-881c897d2455" providerId="ADAL" clId="{08F20EEE-1D1D-4DA5-B0FF-FC8EA383515F}" dt="2024-08-26T22:18:53.792" v="47" actId="255"/>
          <ac:spMkLst>
            <pc:docMk/>
            <pc:sldMk cId="0" sldId="277"/>
            <ac:spMk id="15" creationId="{00000000-0000-0000-0000-000000000000}"/>
          </ac:spMkLst>
        </pc:spChg>
        <pc:picChg chg="add mod">
          <ac:chgData name="Matu Ihaka" userId="aa2e3569-72ae-483a-953a-881c897d2455" providerId="ADAL" clId="{08F20EEE-1D1D-4DA5-B0FF-FC8EA383515F}" dt="2024-08-26T22:17:50.112" v="39" actId="14100"/>
          <ac:picMkLst>
            <pc:docMk/>
            <pc:sldMk cId="0" sldId="277"/>
            <ac:picMk id="4" creationId="{EA49827B-53B1-4D5D-F405-492FEF496F6F}"/>
          </ac:picMkLst>
        </pc:picChg>
        <pc:picChg chg="add mod">
          <ac:chgData name="Matu Ihaka" userId="aa2e3569-72ae-483a-953a-881c897d2455" providerId="ADAL" clId="{08F20EEE-1D1D-4DA5-B0FF-FC8EA383515F}" dt="2024-08-26T22:17:50.112" v="39" actId="14100"/>
          <ac:picMkLst>
            <pc:docMk/>
            <pc:sldMk cId="0" sldId="277"/>
            <ac:picMk id="5" creationId="{B570C04D-88BA-358B-59B2-AE805657EFD9}"/>
          </ac:picMkLst>
        </pc:picChg>
        <pc:picChg chg="add mod">
          <ac:chgData name="Matu Ihaka" userId="aa2e3569-72ae-483a-953a-881c897d2455" providerId="ADAL" clId="{08F20EEE-1D1D-4DA5-B0FF-FC8EA383515F}" dt="2024-08-26T22:19:04.909" v="49" actId="1076"/>
          <ac:picMkLst>
            <pc:docMk/>
            <pc:sldMk cId="0" sldId="277"/>
            <ac:picMk id="6" creationId="{98D03172-DD38-D07B-FE5F-74294DB24C93}"/>
          </ac:picMkLst>
        </pc:picChg>
        <pc:picChg chg="add mod">
          <ac:chgData name="Matu Ihaka" userId="aa2e3569-72ae-483a-953a-881c897d2455" providerId="ADAL" clId="{08F20EEE-1D1D-4DA5-B0FF-FC8EA383515F}" dt="2024-08-26T22:17:50.112" v="39" actId="14100"/>
          <ac:picMkLst>
            <pc:docMk/>
            <pc:sldMk cId="0" sldId="277"/>
            <ac:picMk id="16" creationId="{BEE1A037-CA09-A813-1807-413703ADF2CD}"/>
          </ac:picMkLst>
        </pc:picChg>
        <pc:picChg chg="add mod">
          <ac:chgData name="Matu Ihaka" userId="aa2e3569-72ae-483a-953a-881c897d2455" providerId="ADAL" clId="{08F20EEE-1D1D-4DA5-B0FF-FC8EA383515F}" dt="2024-08-26T22:17:50.112" v="39" actId="14100"/>
          <ac:picMkLst>
            <pc:docMk/>
            <pc:sldMk cId="0" sldId="277"/>
            <ac:picMk id="17" creationId="{2F323081-48E7-CA68-7EE4-47CAE3DF56E8}"/>
          </ac:picMkLst>
        </pc:picChg>
        <pc:picChg chg="add mod">
          <ac:chgData name="Matu Ihaka" userId="aa2e3569-72ae-483a-953a-881c897d2455" providerId="ADAL" clId="{08F20EEE-1D1D-4DA5-B0FF-FC8EA383515F}" dt="2024-08-26T22:19:11.382" v="50" actId="1076"/>
          <ac:picMkLst>
            <pc:docMk/>
            <pc:sldMk cId="0" sldId="277"/>
            <ac:picMk id="18" creationId="{068AE1EE-8F27-65CC-8E06-F8EC600CE4B8}"/>
          </ac:picMkLst>
        </pc:picChg>
        <pc:picChg chg="add mod">
          <ac:chgData name="Matu Ihaka" userId="aa2e3569-72ae-483a-953a-881c897d2455" providerId="ADAL" clId="{08F20EEE-1D1D-4DA5-B0FF-FC8EA383515F}" dt="2024-08-26T22:17:50.112" v="39" actId="14100"/>
          <ac:picMkLst>
            <pc:docMk/>
            <pc:sldMk cId="0" sldId="277"/>
            <ac:picMk id="21" creationId="{6B3F7488-F896-DE2D-DF6C-8CEC408E2BEE}"/>
          </ac:picMkLst>
        </pc:picChg>
        <pc:picChg chg="add mod">
          <ac:chgData name="Matu Ihaka" userId="aa2e3569-72ae-483a-953a-881c897d2455" providerId="ADAL" clId="{08F20EEE-1D1D-4DA5-B0FF-FC8EA383515F}" dt="2024-08-26T22:19:16.776" v="51" actId="1076"/>
          <ac:picMkLst>
            <pc:docMk/>
            <pc:sldMk cId="0" sldId="277"/>
            <ac:picMk id="22" creationId="{34FA9783-9EF2-027A-FE90-21C2A84373E8}"/>
          </ac:picMkLst>
        </pc:picChg>
        <pc:picChg chg="add mod">
          <ac:chgData name="Matu Ihaka" userId="aa2e3569-72ae-483a-953a-881c897d2455" providerId="ADAL" clId="{08F20EEE-1D1D-4DA5-B0FF-FC8EA383515F}" dt="2024-08-26T22:17:50.112" v="39" actId="14100"/>
          <ac:picMkLst>
            <pc:docMk/>
            <pc:sldMk cId="0" sldId="277"/>
            <ac:picMk id="32" creationId="{15EE6692-A10F-24DA-58A5-76A9027A66C8}"/>
          </ac:picMkLst>
        </pc:picChg>
      </pc:sldChg>
      <pc:sldChg chg="modTransition">
        <pc:chgData name="Matu Ihaka" userId="aa2e3569-72ae-483a-953a-881c897d2455" providerId="ADAL" clId="{08F20EEE-1D1D-4DA5-B0FF-FC8EA383515F}" dt="2024-08-26T21:59:18.776" v="14"/>
        <pc:sldMkLst>
          <pc:docMk/>
          <pc:sldMk cId="4163493824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1DB3A-F4C4-4A5D-B606-F4A35D43424E}" type="datetimeFigureOut">
              <a:rPr lang="en-NZ" smtClean="0"/>
              <a:t>27/08/2024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227638" y="857250"/>
            <a:ext cx="17367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A7AF1-0F55-4512-9049-73DDFCF1382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7913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A7AF1-0F55-4512-9049-73DDFCF1382A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8218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A7AF1-0F55-4512-9049-73DDFCF1382A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589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AA7AF1-0F55-4512-9049-73DDFCF1382A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93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350" y="2834641"/>
            <a:ext cx="5829300" cy="290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2"/>
            <a:ext cx="4800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9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21431">
              <a:spcBef>
                <a:spcPts val="48"/>
              </a:spcBef>
            </a:pPr>
            <a:fld id="{81D60167-4931-47E6-BA6A-407CBD079E47}" type="slidenum">
              <a:rPr lang="en-NZ" spc="-14" smtClean="0"/>
              <a:pPr marL="21431">
                <a:spcBef>
                  <a:spcPts val="48"/>
                </a:spcBef>
              </a:pPr>
              <a:t>‹#›</a:t>
            </a:fld>
            <a:endParaRPr lang="en-NZ" spc="-14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981" y="861252"/>
            <a:ext cx="2068830" cy="290079"/>
          </a:xfrm>
        </p:spPr>
        <p:txBody>
          <a:bodyPr lIns="0" tIns="0" rIns="0" bIns="0"/>
          <a:lstStyle>
            <a:lvl1pPr>
              <a:defRPr sz="1885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9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21431">
              <a:spcBef>
                <a:spcPts val="48"/>
              </a:spcBef>
            </a:pPr>
            <a:fld id="{81D60167-4931-47E6-BA6A-407CBD079E47}" type="slidenum">
              <a:rPr lang="en-NZ" spc="-14" smtClean="0"/>
              <a:pPr marL="21431">
                <a:spcBef>
                  <a:spcPts val="48"/>
                </a:spcBef>
              </a:pPr>
              <a:t>‹#›</a:t>
            </a:fld>
            <a:endParaRPr lang="en-NZ" spc="-14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3"/>
            <a:ext cx="6858000" cy="8880687"/>
          </a:xfrm>
          <a:custGeom>
            <a:avLst/>
            <a:gdLst/>
            <a:ahLst/>
            <a:cxnLst/>
            <a:rect l="l" t="t" r="r" b="b"/>
            <a:pathLst>
              <a:path w="12192000" h="6660515">
                <a:moveTo>
                  <a:pt x="0" y="6659994"/>
                </a:moveTo>
                <a:lnTo>
                  <a:pt x="12192000" y="6659994"/>
                </a:lnTo>
                <a:lnTo>
                  <a:pt x="12192000" y="0"/>
                </a:lnTo>
                <a:lnTo>
                  <a:pt x="0" y="0"/>
                </a:lnTo>
                <a:lnTo>
                  <a:pt x="0" y="6659994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981" y="861252"/>
            <a:ext cx="2068830" cy="290079"/>
          </a:xfrm>
        </p:spPr>
        <p:txBody>
          <a:bodyPr lIns="0" tIns="0" rIns="0" bIns="0"/>
          <a:lstStyle>
            <a:lvl1pPr>
              <a:defRPr sz="1885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103121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1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9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21431">
              <a:spcBef>
                <a:spcPts val="48"/>
              </a:spcBef>
            </a:pPr>
            <a:fld id="{81D60167-4931-47E6-BA6A-407CBD079E47}" type="slidenum">
              <a:rPr lang="en-NZ" spc="-14" smtClean="0"/>
              <a:pPr marL="21431">
                <a:spcBef>
                  <a:spcPts val="48"/>
                </a:spcBef>
              </a:pPr>
              <a:t>‹#›</a:t>
            </a:fld>
            <a:endParaRPr lang="en-NZ" spc="-14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865" y="3633849"/>
            <a:ext cx="6858000" cy="549728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981" y="861252"/>
            <a:ext cx="2068830" cy="290079"/>
          </a:xfrm>
        </p:spPr>
        <p:txBody>
          <a:bodyPr lIns="0" tIns="0" rIns="0" bIns="0"/>
          <a:lstStyle>
            <a:lvl1pPr>
              <a:defRPr sz="1885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9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21431">
              <a:spcBef>
                <a:spcPts val="48"/>
              </a:spcBef>
            </a:pPr>
            <a:fld id="{81D60167-4931-47E6-BA6A-407CBD079E47}" type="slidenum">
              <a:rPr lang="en-NZ" spc="-14" smtClean="0"/>
              <a:pPr marL="21431">
                <a:spcBef>
                  <a:spcPts val="48"/>
                </a:spcBef>
              </a:pPr>
              <a:t>‹#›</a:t>
            </a:fld>
            <a:endParaRPr lang="en-NZ" spc="-14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479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21431">
              <a:spcBef>
                <a:spcPts val="48"/>
              </a:spcBef>
            </a:pPr>
            <a:fld id="{81D60167-4931-47E6-BA6A-407CBD079E47}" type="slidenum">
              <a:rPr lang="en-NZ" spc="-14" smtClean="0"/>
              <a:pPr marL="21431">
                <a:spcBef>
                  <a:spcPts val="48"/>
                </a:spcBef>
              </a:pPr>
              <a:t>‹#›</a:t>
            </a:fld>
            <a:endParaRPr lang="en-NZ" spc="-14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5981" y="861251"/>
            <a:ext cx="2068830" cy="5155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50" b="1" i="0">
                <a:solidFill>
                  <a:srgbClr val="4A3444"/>
                </a:solidFill>
                <a:latin typeface="Trim SemiBold"/>
                <a:cs typeface="Trim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3835" y="2433643"/>
            <a:ext cx="2875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2"/>
            <a:ext cx="2194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2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68007" y="8763243"/>
            <a:ext cx="135731" cy="737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9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21431">
              <a:spcBef>
                <a:spcPts val="48"/>
              </a:spcBef>
            </a:pPr>
            <a:fld id="{81D60167-4931-47E6-BA6A-407CBD079E47}" type="slidenum">
              <a:rPr lang="en-NZ" spc="-14" smtClean="0"/>
              <a:pPr marL="21431">
                <a:spcBef>
                  <a:spcPts val="48"/>
                </a:spcBef>
              </a:pPr>
              <a:t>‹#›</a:t>
            </a:fld>
            <a:endParaRPr lang="en-NZ" spc="-14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57169">
        <a:defRPr>
          <a:latin typeface="+mn-lt"/>
          <a:ea typeface="+mn-ea"/>
          <a:cs typeface="+mn-cs"/>
        </a:defRPr>
      </a:lvl2pPr>
      <a:lvl3pPr marL="514337">
        <a:defRPr>
          <a:latin typeface="+mn-lt"/>
          <a:ea typeface="+mn-ea"/>
          <a:cs typeface="+mn-cs"/>
        </a:defRPr>
      </a:lvl3pPr>
      <a:lvl4pPr marL="771506">
        <a:defRPr>
          <a:latin typeface="+mn-lt"/>
          <a:ea typeface="+mn-ea"/>
          <a:cs typeface="+mn-cs"/>
        </a:defRPr>
      </a:lvl4pPr>
      <a:lvl5pPr marL="1028674">
        <a:defRPr>
          <a:latin typeface="+mn-lt"/>
          <a:ea typeface="+mn-ea"/>
          <a:cs typeface="+mn-cs"/>
        </a:defRPr>
      </a:lvl5pPr>
      <a:lvl6pPr marL="1285843">
        <a:defRPr>
          <a:latin typeface="+mn-lt"/>
          <a:ea typeface="+mn-ea"/>
          <a:cs typeface="+mn-cs"/>
        </a:defRPr>
      </a:lvl6pPr>
      <a:lvl7pPr marL="1543011">
        <a:defRPr>
          <a:latin typeface="+mn-lt"/>
          <a:ea typeface="+mn-ea"/>
          <a:cs typeface="+mn-cs"/>
        </a:defRPr>
      </a:lvl7pPr>
      <a:lvl8pPr marL="1800180">
        <a:defRPr>
          <a:latin typeface="+mn-lt"/>
          <a:ea typeface="+mn-ea"/>
          <a:cs typeface="+mn-cs"/>
        </a:defRPr>
      </a:lvl8pPr>
      <a:lvl9pPr marL="205734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57169">
        <a:defRPr>
          <a:latin typeface="+mn-lt"/>
          <a:ea typeface="+mn-ea"/>
          <a:cs typeface="+mn-cs"/>
        </a:defRPr>
      </a:lvl2pPr>
      <a:lvl3pPr marL="514337">
        <a:defRPr>
          <a:latin typeface="+mn-lt"/>
          <a:ea typeface="+mn-ea"/>
          <a:cs typeface="+mn-cs"/>
        </a:defRPr>
      </a:lvl3pPr>
      <a:lvl4pPr marL="771506">
        <a:defRPr>
          <a:latin typeface="+mn-lt"/>
          <a:ea typeface="+mn-ea"/>
          <a:cs typeface="+mn-cs"/>
        </a:defRPr>
      </a:lvl4pPr>
      <a:lvl5pPr marL="1028674">
        <a:defRPr>
          <a:latin typeface="+mn-lt"/>
          <a:ea typeface="+mn-ea"/>
          <a:cs typeface="+mn-cs"/>
        </a:defRPr>
      </a:lvl5pPr>
      <a:lvl6pPr marL="1285843">
        <a:defRPr>
          <a:latin typeface="+mn-lt"/>
          <a:ea typeface="+mn-ea"/>
          <a:cs typeface="+mn-cs"/>
        </a:defRPr>
      </a:lvl6pPr>
      <a:lvl7pPr marL="1543011">
        <a:defRPr>
          <a:latin typeface="+mn-lt"/>
          <a:ea typeface="+mn-ea"/>
          <a:cs typeface="+mn-cs"/>
        </a:defRPr>
      </a:lvl7pPr>
      <a:lvl8pPr marL="1800180">
        <a:defRPr>
          <a:latin typeface="+mn-lt"/>
          <a:ea typeface="+mn-ea"/>
          <a:cs typeface="+mn-cs"/>
        </a:defRPr>
      </a:lvl8pPr>
      <a:lvl9pPr marL="205734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2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11" Type="http://schemas.openxmlformats.org/officeDocument/2006/relationships/image" Target="../media/image12.png"/><Relationship Id="rId5" Type="http://schemas.microsoft.com/office/2007/relationships/media" Target="../media/media28.m4a"/><Relationship Id="rId10" Type="http://schemas.openxmlformats.org/officeDocument/2006/relationships/image" Target="../media/image11.png"/><Relationship Id="rId4" Type="http://schemas.openxmlformats.org/officeDocument/2006/relationships/audio" Target="../media/media27.m4a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media" Target="../media/media3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openxmlformats.org/officeDocument/2006/relationships/image" Target="../media/image12.png"/><Relationship Id="rId5" Type="http://schemas.microsoft.com/office/2007/relationships/media" Target="../media/media31.m4a"/><Relationship Id="rId10" Type="http://schemas.openxmlformats.org/officeDocument/2006/relationships/image" Target="../media/image11.png"/><Relationship Id="rId4" Type="http://schemas.openxmlformats.org/officeDocument/2006/relationships/audio" Target="../media/media30.m4a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microsoft.com/office/2007/relationships/media" Target="../media/media3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11" Type="http://schemas.openxmlformats.org/officeDocument/2006/relationships/image" Target="../media/image12.png"/><Relationship Id="rId5" Type="http://schemas.microsoft.com/office/2007/relationships/media" Target="../media/media34.m4a"/><Relationship Id="rId10" Type="http://schemas.openxmlformats.org/officeDocument/2006/relationships/image" Target="../media/image11.png"/><Relationship Id="rId4" Type="http://schemas.openxmlformats.org/officeDocument/2006/relationships/audio" Target="../media/media33.m4a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m4a"/><Relationship Id="rId13" Type="http://schemas.microsoft.com/office/2007/relationships/media" Target="../media/media41.m4a"/><Relationship Id="rId18" Type="http://schemas.openxmlformats.org/officeDocument/2006/relationships/audio" Target="../media/media43.m4a"/><Relationship Id="rId3" Type="http://schemas.microsoft.com/office/2007/relationships/media" Target="../media/media36.m4a"/><Relationship Id="rId21" Type="http://schemas.openxmlformats.org/officeDocument/2006/relationships/image" Target="../media/image10.png"/><Relationship Id="rId7" Type="http://schemas.microsoft.com/office/2007/relationships/media" Target="../media/media38.m4a"/><Relationship Id="rId12" Type="http://schemas.openxmlformats.org/officeDocument/2006/relationships/audio" Target="../media/media40.m4a"/><Relationship Id="rId17" Type="http://schemas.microsoft.com/office/2007/relationships/media" Target="../media/media43.m4a"/><Relationship Id="rId2" Type="http://schemas.openxmlformats.org/officeDocument/2006/relationships/audio" Target="../media/media35.m4a"/><Relationship Id="rId16" Type="http://schemas.openxmlformats.org/officeDocument/2006/relationships/audio" Target="../media/media42.m4a"/><Relationship Id="rId20" Type="http://schemas.openxmlformats.org/officeDocument/2006/relationships/image" Target="../media/image29.jpg"/><Relationship Id="rId1" Type="http://schemas.microsoft.com/office/2007/relationships/media" Target="../media/media35.m4a"/><Relationship Id="rId6" Type="http://schemas.openxmlformats.org/officeDocument/2006/relationships/audio" Target="../media/media37.m4a"/><Relationship Id="rId11" Type="http://schemas.microsoft.com/office/2007/relationships/media" Target="../media/media40.m4a"/><Relationship Id="rId24" Type="http://schemas.openxmlformats.org/officeDocument/2006/relationships/image" Target="../media/image8.png"/><Relationship Id="rId5" Type="http://schemas.microsoft.com/office/2007/relationships/media" Target="../media/media37.m4a"/><Relationship Id="rId15" Type="http://schemas.microsoft.com/office/2007/relationships/media" Target="../media/media42.m4a"/><Relationship Id="rId23" Type="http://schemas.openxmlformats.org/officeDocument/2006/relationships/image" Target="../media/image12.png"/><Relationship Id="rId10" Type="http://schemas.openxmlformats.org/officeDocument/2006/relationships/audio" Target="../media/media39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6.m4a"/><Relationship Id="rId9" Type="http://schemas.microsoft.com/office/2007/relationships/media" Target="../media/media39.m4a"/><Relationship Id="rId14" Type="http://schemas.openxmlformats.org/officeDocument/2006/relationships/audio" Target="../media/media41.m4a"/><Relationship Id="rId2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media" Target="../media/media50.m4a"/><Relationship Id="rId18" Type="http://schemas.openxmlformats.org/officeDocument/2006/relationships/audio" Target="../media/media52.m4a"/><Relationship Id="rId26" Type="http://schemas.openxmlformats.org/officeDocument/2006/relationships/audio" Target="../media/media56.m4a"/><Relationship Id="rId3" Type="http://schemas.microsoft.com/office/2007/relationships/media" Target="../media/media45.m4a"/><Relationship Id="rId21" Type="http://schemas.microsoft.com/office/2007/relationships/media" Target="../media/media54.m4a"/><Relationship Id="rId34" Type="http://schemas.openxmlformats.org/officeDocument/2006/relationships/image" Target="../media/image12.png"/><Relationship Id="rId7" Type="http://schemas.microsoft.com/office/2007/relationships/media" Target="../media/media47.m4a"/><Relationship Id="rId12" Type="http://schemas.openxmlformats.org/officeDocument/2006/relationships/audio" Target="../media/media49.m4a"/><Relationship Id="rId17" Type="http://schemas.microsoft.com/office/2007/relationships/media" Target="../media/media52.m4a"/><Relationship Id="rId25" Type="http://schemas.microsoft.com/office/2007/relationships/media" Target="../media/media56.m4a"/><Relationship Id="rId33" Type="http://schemas.openxmlformats.org/officeDocument/2006/relationships/image" Target="../media/image11.png"/><Relationship Id="rId2" Type="http://schemas.openxmlformats.org/officeDocument/2006/relationships/audio" Target="../media/media44.m4a"/><Relationship Id="rId16" Type="http://schemas.openxmlformats.org/officeDocument/2006/relationships/audio" Target="../media/media51.m4a"/><Relationship Id="rId20" Type="http://schemas.openxmlformats.org/officeDocument/2006/relationships/audio" Target="../media/media53.m4a"/><Relationship Id="rId29" Type="http://schemas.microsoft.com/office/2007/relationships/media" Target="../media/media58.m4a"/><Relationship Id="rId1" Type="http://schemas.microsoft.com/office/2007/relationships/media" Target="../media/media44.m4a"/><Relationship Id="rId6" Type="http://schemas.openxmlformats.org/officeDocument/2006/relationships/audio" Target="../media/media46.m4a"/><Relationship Id="rId11" Type="http://schemas.microsoft.com/office/2007/relationships/media" Target="../media/media49.m4a"/><Relationship Id="rId24" Type="http://schemas.openxmlformats.org/officeDocument/2006/relationships/audio" Target="../media/media55.m4a"/><Relationship Id="rId32" Type="http://schemas.openxmlformats.org/officeDocument/2006/relationships/image" Target="../media/image10.png"/><Relationship Id="rId5" Type="http://schemas.microsoft.com/office/2007/relationships/media" Target="../media/media46.m4a"/><Relationship Id="rId15" Type="http://schemas.microsoft.com/office/2007/relationships/media" Target="../media/media51.m4a"/><Relationship Id="rId23" Type="http://schemas.microsoft.com/office/2007/relationships/media" Target="../media/media55.m4a"/><Relationship Id="rId28" Type="http://schemas.openxmlformats.org/officeDocument/2006/relationships/audio" Target="../media/media57.m4a"/><Relationship Id="rId10" Type="http://schemas.openxmlformats.org/officeDocument/2006/relationships/audio" Target="../media/media48.m4a"/><Relationship Id="rId19" Type="http://schemas.microsoft.com/office/2007/relationships/media" Target="../media/media53.m4a"/><Relationship Id="rId31" Type="http://schemas.openxmlformats.org/officeDocument/2006/relationships/slideLayout" Target="../slideLayouts/slideLayout5.xml"/><Relationship Id="rId4" Type="http://schemas.openxmlformats.org/officeDocument/2006/relationships/audio" Target="../media/media45.m4a"/><Relationship Id="rId9" Type="http://schemas.microsoft.com/office/2007/relationships/media" Target="../media/media48.m4a"/><Relationship Id="rId14" Type="http://schemas.openxmlformats.org/officeDocument/2006/relationships/audio" Target="../media/media50.m4a"/><Relationship Id="rId22" Type="http://schemas.openxmlformats.org/officeDocument/2006/relationships/audio" Target="../media/media54.m4a"/><Relationship Id="rId27" Type="http://schemas.microsoft.com/office/2007/relationships/media" Target="../media/media57.m4a"/><Relationship Id="rId30" Type="http://schemas.openxmlformats.org/officeDocument/2006/relationships/audio" Target="../media/media58.m4a"/><Relationship Id="rId35" Type="http://schemas.openxmlformats.org/officeDocument/2006/relationships/image" Target="../media/image8.png"/><Relationship Id="rId8" Type="http://schemas.openxmlformats.org/officeDocument/2006/relationships/audio" Target="../media/media47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microsoft.com/office/2007/relationships/media" Target="../media/media6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audio" Target="../media/media61.m4a"/><Relationship Id="rId11" Type="http://schemas.openxmlformats.org/officeDocument/2006/relationships/image" Target="../media/image12.png"/><Relationship Id="rId5" Type="http://schemas.microsoft.com/office/2007/relationships/media" Target="../media/media61.m4a"/><Relationship Id="rId10" Type="http://schemas.openxmlformats.org/officeDocument/2006/relationships/image" Target="../media/image11.png"/><Relationship Id="rId4" Type="http://schemas.openxmlformats.org/officeDocument/2006/relationships/audio" Target="../media/media60.m4a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media" Target="../media/media6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audio" Target="../media/media64.m4a"/><Relationship Id="rId11" Type="http://schemas.openxmlformats.org/officeDocument/2006/relationships/image" Target="../media/image12.png"/><Relationship Id="rId5" Type="http://schemas.microsoft.com/office/2007/relationships/media" Target="../media/media64.m4a"/><Relationship Id="rId10" Type="http://schemas.openxmlformats.org/officeDocument/2006/relationships/image" Target="../media/image11.png"/><Relationship Id="rId4" Type="http://schemas.openxmlformats.org/officeDocument/2006/relationships/audio" Target="../media/media63.m4a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66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audio" Target="../media/media67.m4a"/><Relationship Id="rId11" Type="http://schemas.openxmlformats.org/officeDocument/2006/relationships/image" Target="../media/image12.png"/><Relationship Id="rId5" Type="http://schemas.microsoft.com/office/2007/relationships/media" Target="../media/media67.m4a"/><Relationship Id="rId10" Type="http://schemas.openxmlformats.org/officeDocument/2006/relationships/image" Target="../media/image11.png"/><Relationship Id="rId4" Type="http://schemas.openxmlformats.org/officeDocument/2006/relationships/audio" Target="../media/media66.m4a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6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audio" Target="../media/media70.m4a"/><Relationship Id="rId11" Type="http://schemas.openxmlformats.org/officeDocument/2006/relationships/image" Target="../media/image12.png"/><Relationship Id="rId5" Type="http://schemas.microsoft.com/office/2007/relationships/media" Target="../media/media70.m4a"/><Relationship Id="rId10" Type="http://schemas.openxmlformats.org/officeDocument/2006/relationships/image" Target="../media/image11.png"/><Relationship Id="rId4" Type="http://schemas.openxmlformats.org/officeDocument/2006/relationships/audio" Target="../media/media69.m4a"/><Relationship Id="rId9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media" Target="../media/media7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audio" Target="../media/media73.m4a"/><Relationship Id="rId11" Type="http://schemas.openxmlformats.org/officeDocument/2006/relationships/image" Target="../media/image12.png"/><Relationship Id="rId5" Type="http://schemas.microsoft.com/office/2007/relationships/media" Target="../media/media73.m4a"/><Relationship Id="rId10" Type="http://schemas.openxmlformats.org/officeDocument/2006/relationships/image" Target="../media/image11.png"/><Relationship Id="rId4" Type="http://schemas.openxmlformats.org/officeDocument/2006/relationships/audio" Target="../media/media72.m4a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8.pn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8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9.m4a"/><Relationship Id="rId13" Type="http://schemas.microsoft.com/office/2007/relationships/media" Target="../media/media82.m4a"/><Relationship Id="rId18" Type="http://schemas.openxmlformats.org/officeDocument/2006/relationships/audio" Target="../media/media84.m4a"/><Relationship Id="rId3" Type="http://schemas.microsoft.com/office/2007/relationships/media" Target="../media/media77.m4a"/><Relationship Id="rId21" Type="http://schemas.openxmlformats.org/officeDocument/2006/relationships/image" Target="../media/image8.png"/><Relationship Id="rId7" Type="http://schemas.microsoft.com/office/2007/relationships/media" Target="../media/media79.m4a"/><Relationship Id="rId12" Type="http://schemas.openxmlformats.org/officeDocument/2006/relationships/audio" Target="../media/media81.m4a"/><Relationship Id="rId17" Type="http://schemas.microsoft.com/office/2007/relationships/media" Target="../media/media84.m4a"/><Relationship Id="rId2" Type="http://schemas.openxmlformats.org/officeDocument/2006/relationships/audio" Target="../media/media76.m4a"/><Relationship Id="rId16" Type="http://schemas.openxmlformats.org/officeDocument/2006/relationships/audio" Target="../media/media83.m4a"/><Relationship Id="rId20" Type="http://schemas.openxmlformats.org/officeDocument/2006/relationships/image" Target="../media/image37.jpg"/><Relationship Id="rId1" Type="http://schemas.microsoft.com/office/2007/relationships/media" Target="../media/media76.m4a"/><Relationship Id="rId6" Type="http://schemas.openxmlformats.org/officeDocument/2006/relationships/audio" Target="../media/media78.m4a"/><Relationship Id="rId11" Type="http://schemas.microsoft.com/office/2007/relationships/media" Target="../media/media81.m4a"/><Relationship Id="rId5" Type="http://schemas.microsoft.com/office/2007/relationships/media" Target="../media/media78.m4a"/><Relationship Id="rId15" Type="http://schemas.microsoft.com/office/2007/relationships/media" Target="../media/media83.m4a"/><Relationship Id="rId10" Type="http://schemas.openxmlformats.org/officeDocument/2006/relationships/audio" Target="../media/media80.m4a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77.m4a"/><Relationship Id="rId9" Type="http://schemas.microsoft.com/office/2007/relationships/media" Target="../media/media80.m4a"/><Relationship Id="rId14" Type="http://schemas.openxmlformats.org/officeDocument/2006/relationships/audio" Target="../media/media8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11.png"/><Relationship Id="rId3" Type="http://schemas.microsoft.com/office/2007/relationships/media" Target="../media/media3.m4a"/><Relationship Id="rId7" Type="http://schemas.microsoft.com/office/2007/relationships/media" Target="../media/media5.m4a"/><Relationship Id="rId12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9.jpg"/><Relationship Id="rId5" Type="http://schemas.microsoft.com/office/2007/relationships/media" Target="../media/media4.m4a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8.png"/><Relationship Id="rId3" Type="http://schemas.microsoft.com/office/2007/relationships/media" Target="../media/media7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openxmlformats.org/officeDocument/2006/relationships/image" Target="../media/image11.png"/><Relationship Id="rId5" Type="http://schemas.microsoft.com/office/2007/relationships/media" Target="../media/media8.m4a"/><Relationship Id="rId10" Type="http://schemas.openxmlformats.org/officeDocument/2006/relationships/image" Target="../media/image10.png"/><Relationship Id="rId4" Type="http://schemas.openxmlformats.org/officeDocument/2006/relationships/audio" Target="../media/media7.m4a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12.png"/><Relationship Id="rId5" Type="http://schemas.microsoft.com/office/2007/relationships/media" Target="../media/media11.m4a"/><Relationship Id="rId10" Type="http://schemas.openxmlformats.org/officeDocument/2006/relationships/image" Target="../media/image11.png"/><Relationship Id="rId4" Type="http://schemas.openxmlformats.org/officeDocument/2006/relationships/audio" Target="../media/media10.m4a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media" Target="../media/media18.m4a"/><Relationship Id="rId18" Type="http://schemas.openxmlformats.org/officeDocument/2006/relationships/audio" Target="../media/media20.m4a"/><Relationship Id="rId26" Type="http://schemas.openxmlformats.org/officeDocument/2006/relationships/image" Target="../media/image17.png"/><Relationship Id="rId21" Type="http://schemas.microsoft.com/office/2007/relationships/media" Target="../media/media22.m4a"/><Relationship Id="rId34" Type="http://schemas.openxmlformats.org/officeDocument/2006/relationships/image" Target="../media/image10.png"/><Relationship Id="rId7" Type="http://schemas.microsoft.com/office/2007/relationships/media" Target="../media/media15.m4a"/><Relationship Id="rId12" Type="http://schemas.openxmlformats.org/officeDocument/2006/relationships/audio" Target="../media/media17.m4a"/><Relationship Id="rId17" Type="http://schemas.microsoft.com/office/2007/relationships/media" Target="../media/media20.m4a"/><Relationship Id="rId25" Type="http://schemas.openxmlformats.org/officeDocument/2006/relationships/image" Target="../media/image16.png"/><Relationship Id="rId33" Type="http://schemas.openxmlformats.org/officeDocument/2006/relationships/image" Target="../media/image24.png"/><Relationship Id="rId2" Type="http://schemas.openxmlformats.org/officeDocument/2006/relationships/audio" Target="../media/media12.m4a"/><Relationship Id="rId16" Type="http://schemas.openxmlformats.org/officeDocument/2006/relationships/audio" Target="../media/media19.m4a"/><Relationship Id="rId20" Type="http://schemas.openxmlformats.org/officeDocument/2006/relationships/audio" Target="../media/media21.m4a"/><Relationship Id="rId29" Type="http://schemas.openxmlformats.org/officeDocument/2006/relationships/image" Target="../media/image20.png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microsoft.com/office/2007/relationships/media" Target="../media/media17.m4a"/><Relationship Id="rId24" Type="http://schemas.openxmlformats.org/officeDocument/2006/relationships/image" Target="../media/image15.jpg"/><Relationship Id="rId32" Type="http://schemas.openxmlformats.org/officeDocument/2006/relationships/image" Target="../media/image23.png"/><Relationship Id="rId37" Type="http://schemas.openxmlformats.org/officeDocument/2006/relationships/image" Target="../media/image8.png"/><Relationship Id="rId5" Type="http://schemas.microsoft.com/office/2007/relationships/media" Target="../media/media14.m4a"/><Relationship Id="rId15" Type="http://schemas.microsoft.com/office/2007/relationships/media" Target="../media/media19.m4a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19.png"/><Relationship Id="rId36" Type="http://schemas.openxmlformats.org/officeDocument/2006/relationships/image" Target="../media/image12.png"/><Relationship Id="rId10" Type="http://schemas.openxmlformats.org/officeDocument/2006/relationships/audio" Target="../media/media16.m4a"/><Relationship Id="rId19" Type="http://schemas.microsoft.com/office/2007/relationships/media" Target="../media/media21.m4a"/><Relationship Id="rId31" Type="http://schemas.openxmlformats.org/officeDocument/2006/relationships/image" Target="../media/image22.png"/><Relationship Id="rId4" Type="http://schemas.openxmlformats.org/officeDocument/2006/relationships/audio" Target="../media/media13.m4a"/><Relationship Id="rId9" Type="http://schemas.microsoft.com/office/2007/relationships/media" Target="../media/media16.m4a"/><Relationship Id="rId14" Type="http://schemas.openxmlformats.org/officeDocument/2006/relationships/audio" Target="../media/media18.m4a"/><Relationship Id="rId22" Type="http://schemas.openxmlformats.org/officeDocument/2006/relationships/audio" Target="../media/media22.m4a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image" Target="../media/image11.png"/><Relationship Id="rId8" Type="http://schemas.openxmlformats.org/officeDocument/2006/relationships/audio" Target="../media/media15.m4a"/><Relationship Id="rId3" Type="http://schemas.microsoft.com/office/2007/relationships/media" Target="../media/media13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12.png"/><Relationship Id="rId5" Type="http://schemas.microsoft.com/office/2007/relationships/media" Target="../media/media25.m4a"/><Relationship Id="rId10" Type="http://schemas.openxmlformats.org/officeDocument/2006/relationships/image" Target="../media/image11.png"/><Relationship Id="rId4" Type="http://schemas.openxmlformats.org/officeDocument/2006/relationships/audio" Target="../media/media24.m4a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1219200"/>
            <a:ext cx="5181600" cy="745157"/>
          </a:xfrm>
          <a:prstGeom prst="rect">
            <a:avLst/>
          </a:prstGeom>
        </p:spPr>
        <p:txBody>
          <a:bodyPr vert="horz" wrap="square" lIns="0" tIns="6430" rIns="0" bIns="0" rtlCol="0">
            <a:spAutoFit/>
          </a:bodyPr>
          <a:lstStyle/>
          <a:p>
            <a:pPr marL="7144">
              <a:spcBef>
                <a:spcPts val="51"/>
              </a:spcBef>
            </a:pPr>
            <a:r>
              <a:rPr sz="4800" dirty="0">
                <a:solidFill>
                  <a:srgbClr val="FDB848"/>
                </a:solidFill>
              </a:rPr>
              <a:t>TE</a:t>
            </a:r>
            <a:r>
              <a:rPr sz="4800" spc="-62" dirty="0">
                <a:solidFill>
                  <a:srgbClr val="FDB848"/>
                </a:solidFill>
              </a:rPr>
              <a:t> </a:t>
            </a:r>
            <a:r>
              <a:rPr sz="4800" dirty="0">
                <a:solidFill>
                  <a:srgbClr val="FDB848"/>
                </a:solidFill>
              </a:rPr>
              <a:t>REO</a:t>
            </a:r>
            <a:r>
              <a:rPr sz="4800" spc="-59" dirty="0">
                <a:solidFill>
                  <a:srgbClr val="FDB848"/>
                </a:solidFill>
              </a:rPr>
              <a:t> </a:t>
            </a:r>
            <a:r>
              <a:rPr sz="4800" dirty="0">
                <a:solidFill>
                  <a:srgbClr val="FDB848"/>
                </a:solidFill>
              </a:rPr>
              <a:t>MŌ</a:t>
            </a:r>
            <a:r>
              <a:rPr sz="4800" spc="-177" dirty="0">
                <a:solidFill>
                  <a:srgbClr val="FDB848"/>
                </a:solidFill>
              </a:rPr>
              <a:t> </a:t>
            </a:r>
            <a:r>
              <a:rPr sz="4800" dirty="0">
                <a:solidFill>
                  <a:srgbClr val="FDB848"/>
                </a:solidFill>
              </a:rPr>
              <a:t>TE</a:t>
            </a:r>
            <a:r>
              <a:rPr sz="4800" spc="-59" dirty="0">
                <a:solidFill>
                  <a:srgbClr val="FDB848"/>
                </a:solidFill>
              </a:rPr>
              <a:t> </a:t>
            </a:r>
            <a:r>
              <a:rPr sz="4800" spc="-14" dirty="0">
                <a:solidFill>
                  <a:srgbClr val="FDB848"/>
                </a:solidFill>
              </a:rPr>
              <a:t>HUI</a:t>
            </a:r>
            <a:endParaRPr sz="4800" dirty="0"/>
          </a:p>
        </p:txBody>
      </p:sp>
      <p:grpSp>
        <p:nvGrpSpPr>
          <p:cNvPr id="3" name="object 3"/>
          <p:cNvGrpSpPr/>
          <p:nvPr/>
        </p:nvGrpSpPr>
        <p:grpSpPr>
          <a:xfrm>
            <a:off x="5410200" y="304800"/>
            <a:ext cx="1270947" cy="261018"/>
            <a:chOff x="9346699" y="890699"/>
            <a:chExt cx="2259462" cy="464032"/>
          </a:xfrm>
        </p:grpSpPr>
        <p:sp>
          <p:nvSpPr>
            <p:cNvPr id="4" name="object 4"/>
            <p:cNvSpPr/>
            <p:nvPr/>
          </p:nvSpPr>
          <p:spPr>
            <a:xfrm>
              <a:off x="10127246" y="890815"/>
              <a:ext cx="1478915" cy="290830"/>
            </a:xfrm>
            <a:custGeom>
              <a:avLst/>
              <a:gdLst/>
              <a:ahLst/>
              <a:cxnLst/>
              <a:rect l="l" t="t" r="r" b="b"/>
              <a:pathLst>
                <a:path w="1478915" h="290830">
                  <a:moveTo>
                    <a:pt x="58572" y="181521"/>
                  </a:moveTo>
                  <a:lnTo>
                    <a:pt x="33743" y="181521"/>
                  </a:lnTo>
                  <a:lnTo>
                    <a:pt x="33743" y="288772"/>
                  </a:lnTo>
                  <a:lnTo>
                    <a:pt x="58572" y="288772"/>
                  </a:lnTo>
                  <a:lnTo>
                    <a:pt x="58572" y="181521"/>
                  </a:lnTo>
                  <a:close/>
                </a:path>
                <a:path w="1478915" h="290830">
                  <a:moveTo>
                    <a:pt x="93472" y="0"/>
                  </a:moveTo>
                  <a:lnTo>
                    <a:pt x="0" y="0"/>
                  </a:lnTo>
                  <a:lnTo>
                    <a:pt x="0" y="20218"/>
                  </a:lnTo>
                  <a:lnTo>
                    <a:pt x="34328" y="20218"/>
                  </a:lnTo>
                  <a:lnTo>
                    <a:pt x="34328" y="107251"/>
                  </a:lnTo>
                  <a:lnTo>
                    <a:pt x="59156" y="107251"/>
                  </a:lnTo>
                  <a:lnTo>
                    <a:pt x="59156" y="20218"/>
                  </a:lnTo>
                  <a:lnTo>
                    <a:pt x="93472" y="20218"/>
                  </a:lnTo>
                  <a:lnTo>
                    <a:pt x="93472" y="0"/>
                  </a:lnTo>
                  <a:close/>
                </a:path>
                <a:path w="1478915" h="290830">
                  <a:moveTo>
                    <a:pt x="200583" y="87325"/>
                  </a:moveTo>
                  <a:lnTo>
                    <a:pt x="142201" y="87325"/>
                  </a:lnTo>
                  <a:lnTo>
                    <a:pt x="142201" y="62509"/>
                  </a:lnTo>
                  <a:lnTo>
                    <a:pt x="192011" y="62509"/>
                  </a:lnTo>
                  <a:lnTo>
                    <a:pt x="192011" y="43205"/>
                  </a:lnTo>
                  <a:lnTo>
                    <a:pt x="142201" y="43205"/>
                  </a:lnTo>
                  <a:lnTo>
                    <a:pt x="142201" y="19913"/>
                  </a:lnTo>
                  <a:lnTo>
                    <a:pt x="198577" y="19913"/>
                  </a:lnTo>
                  <a:lnTo>
                    <a:pt x="198577" y="0"/>
                  </a:lnTo>
                  <a:lnTo>
                    <a:pt x="117525" y="0"/>
                  </a:lnTo>
                  <a:lnTo>
                    <a:pt x="117525" y="107251"/>
                  </a:lnTo>
                  <a:lnTo>
                    <a:pt x="200583" y="107251"/>
                  </a:lnTo>
                  <a:lnTo>
                    <a:pt x="200583" y="87325"/>
                  </a:lnTo>
                  <a:close/>
                </a:path>
                <a:path w="1478915" h="290830">
                  <a:moveTo>
                    <a:pt x="230174" y="181508"/>
                  </a:moveTo>
                  <a:lnTo>
                    <a:pt x="136715" y="181508"/>
                  </a:lnTo>
                  <a:lnTo>
                    <a:pt x="136715" y="201726"/>
                  </a:lnTo>
                  <a:lnTo>
                    <a:pt x="171030" y="201726"/>
                  </a:lnTo>
                  <a:lnTo>
                    <a:pt x="171030" y="288772"/>
                  </a:lnTo>
                  <a:lnTo>
                    <a:pt x="195859" y="288772"/>
                  </a:lnTo>
                  <a:lnTo>
                    <a:pt x="195859" y="201726"/>
                  </a:lnTo>
                  <a:lnTo>
                    <a:pt x="230174" y="201726"/>
                  </a:lnTo>
                  <a:lnTo>
                    <a:pt x="230174" y="181508"/>
                  </a:lnTo>
                  <a:close/>
                </a:path>
                <a:path w="1478915" h="290830">
                  <a:moveTo>
                    <a:pt x="337286" y="268859"/>
                  </a:moveTo>
                  <a:lnTo>
                    <a:pt x="278917" y="268859"/>
                  </a:lnTo>
                  <a:lnTo>
                    <a:pt x="278917" y="244030"/>
                  </a:lnTo>
                  <a:lnTo>
                    <a:pt x="328714" y="244030"/>
                  </a:lnTo>
                  <a:lnTo>
                    <a:pt x="328714" y="224713"/>
                  </a:lnTo>
                  <a:lnTo>
                    <a:pt x="278917" y="224713"/>
                  </a:lnTo>
                  <a:lnTo>
                    <a:pt x="278917" y="201434"/>
                  </a:lnTo>
                  <a:lnTo>
                    <a:pt x="335305" y="201434"/>
                  </a:lnTo>
                  <a:lnTo>
                    <a:pt x="335305" y="181508"/>
                  </a:lnTo>
                  <a:lnTo>
                    <a:pt x="254241" y="181508"/>
                  </a:lnTo>
                  <a:lnTo>
                    <a:pt x="254241" y="288772"/>
                  </a:lnTo>
                  <a:lnTo>
                    <a:pt x="337286" y="288772"/>
                  </a:lnTo>
                  <a:lnTo>
                    <a:pt x="337286" y="268859"/>
                  </a:lnTo>
                  <a:close/>
                </a:path>
                <a:path w="1478915" h="290830">
                  <a:moveTo>
                    <a:pt x="366522" y="0"/>
                  </a:moveTo>
                  <a:lnTo>
                    <a:pt x="273050" y="0"/>
                  </a:lnTo>
                  <a:lnTo>
                    <a:pt x="273050" y="20218"/>
                  </a:lnTo>
                  <a:lnTo>
                    <a:pt x="307378" y="20218"/>
                  </a:lnTo>
                  <a:lnTo>
                    <a:pt x="307378" y="107251"/>
                  </a:lnTo>
                  <a:lnTo>
                    <a:pt x="332206" y="107251"/>
                  </a:lnTo>
                  <a:lnTo>
                    <a:pt x="332206" y="20218"/>
                  </a:lnTo>
                  <a:lnTo>
                    <a:pt x="366522" y="20218"/>
                  </a:lnTo>
                  <a:lnTo>
                    <a:pt x="366522" y="0"/>
                  </a:lnTo>
                  <a:close/>
                </a:path>
                <a:path w="1478915" h="290830">
                  <a:moveTo>
                    <a:pt x="491401" y="107251"/>
                  </a:moveTo>
                  <a:lnTo>
                    <a:pt x="481114" y="84264"/>
                  </a:lnTo>
                  <a:lnTo>
                    <a:pt x="472694" y="65417"/>
                  </a:lnTo>
                  <a:lnTo>
                    <a:pt x="454329" y="24358"/>
                  </a:lnTo>
                  <a:lnTo>
                    <a:pt x="448043" y="10299"/>
                  </a:lnTo>
                  <a:lnTo>
                    <a:pt x="448043" y="65417"/>
                  </a:lnTo>
                  <a:lnTo>
                    <a:pt x="414032" y="65417"/>
                  </a:lnTo>
                  <a:lnTo>
                    <a:pt x="431038" y="24358"/>
                  </a:lnTo>
                  <a:lnTo>
                    <a:pt x="448043" y="65417"/>
                  </a:lnTo>
                  <a:lnTo>
                    <a:pt x="448043" y="10299"/>
                  </a:lnTo>
                  <a:lnTo>
                    <a:pt x="443445" y="0"/>
                  </a:lnTo>
                  <a:lnTo>
                    <a:pt x="418934" y="0"/>
                  </a:lnTo>
                  <a:lnTo>
                    <a:pt x="371119" y="107251"/>
                  </a:lnTo>
                  <a:lnTo>
                    <a:pt x="396557" y="107251"/>
                  </a:lnTo>
                  <a:lnTo>
                    <a:pt x="406057" y="84264"/>
                  </a:lnTo>
                  <a:lnTo>
                    <a:pt x="455853" y="84264"/>
                  </a:lnTo>
                  <a:lnTo>
                    <a:pt x="465366" y="107251"/>
                  </a:lnTo>
                  <a:lnTo>
                    <a:pt x="491401" y="107251"/>
                  </a:lnTo>
                  <a:close/>
                </a:path>
                <a:path w="1478915" h="290830">
                  <a:moveTo>
                    <a:pt x="516864" y="288772"/>
                  </a:moveTo>
                  <a:lnTo>
                    <a:pt x="496011" y="258889"/>
                  </a:lnTo>
                  <a:lnTo>
                    <a:pt x="492798" y="254279"/>
                  </a:lnTo>
                  <a:lnTo>
                    <a:pt x="499859" y="251218"/>
                  </a:lnTo>
                  <a:lnTo>
                    <a:pt x="505294" y="246811"/>
                  </a:lnTo>
                  <a:lnTo>
                    <a:pt x="510400" y="239115"/>
                  </a:lnTo>
                  <a:lnTo>
                    <a:pt x="512953" y="235267"/>
                  </a:lnTo>
                  <a:lnTo>
                    <a:pt x="514883" y="228396"/>
                  </a:lnTo>
                  <a:lnTo>
                    <a:pt x="514883" y="212458"/>
                  </a:lnTo>
                  <a:lnTo>
                    <a:pt x="512978" y="205562"/>
                  </a:lnTo>
                  <a:lnTo>
                    <a:pt x="510489" y="201726"/>
                  </a:lnTo>
                  <a:lnTo>
                    <a:pt x="505434" y="193916"/>
                  </a:lnTo>
                  <a:lnTo>
                    <a:pt x="500037" y="189433"/>
                  </a:lnTo>
                  <a:lnTo>
                    <a:pt x="489750" y="184785"/>
                  </a:lnTo>
                  <a:lnTo>
                    <a:pt x="489750" y="214401"/>
                  </a:lnTo>
                  <a:lnTo>
                    <a:pt x="489750" y="226352"/>
                  </a:lnTo>
                  <a:lnTo>
                    <a:pt x="487807" y="230949"/>
                  </a:lnTo>
                  <a:lnTo>
                    <a:pt x="480034" y="237490"/>
                  </a:lnTo>
                  <a:lnTo>
                    <a:pt x="474370" y="239115"/>
                  </a:lnTo>
                  <a:lnTo>
                    <a:pt x="446684" y="239115"/>
                  </a:lnTo>
                  <a:lnTo>
                    <a:pt x="446684" y="201726"/>
                  </a:lnTo>
                  <a:lnTo>
                    <a:pt x="474370" y="201726"/>
                  </a:lnTo>
                  <a:lnTo>
                    <a:pt x="480034" y="203352"/>
                  </a:lnTo>
                  <a:lnTo>
                    <a:pt x="487807" y="209778"/>
                  </a:lnTo>
                  <a:lnTo>
                    <a:pt x="489750" y="214401"/>
                  </a:lnTo>
                  <a:lnTo>
                    <a:pt x="489750" y="184785"/>
                  </a:lnTo>
                  <a:lnTo>
                    <a:pt x="486041" y="183095"/>
                  </a:lnTo>
                  <a:lnTo>
                    <a:pt x="477786" y="181508"/>
                  </a:lnTo>
                  <a:lnTo>
                    <a:pt x="421855" y="181508"/>
                  </a:lnTo>
                  <a:lnTo>
                    <a:pt x="421855" y="288772"/>
                  </a:lnTo>
                  <a:lnTo>
                    <a:pt x="446684" y="288772"/>
                  </a:lnTo>
                  <a:lnTo>
                    <a:pt x="446684" y="258889"/>
                  </a:lnTo>
                  <a:lnTo>
                    <a:pt x="469519" y="258889"/>
                  </a:lnTo>
                  <a:lnTo>
                    <a:pt x="490207" y="288772"/>
                  </a:lnTo>
                  <a:lnTo>
                    <a:pt x="516864" y="288772"/>
                  </a:lnTo>
                  <a:close/>
                </a:path>
                <a:path w="1478915" h="290830">
                  <a:moveTo>
                    <a:pt x="607250" y="0"/>
                  </a:moveTo>
                  <a:lnTo>
                    <a:pt x="582726" y="0"/>
                  </a:lnTo>
                  <a:lnTo>
                    <a:pt x="582726" y="69049"/>
                  </a:lnTo>
                  <a:lnTo>
                    <a:pt x="580694" y="76327"/>
                  </a:lnTo>
                  <a:lnTo>
                    <a:pt x="572516" y="85623"/>
                  </a:lnTo>
                  <a:lnTo>
                    <a:pt x="566597" y="87934"/>
                  </a:lnTo>
                  <a:lnTo>
                    <a:pt x="558825" y="87934"/>
                  </a:lnTo>
                  <a:lnTo>
                    <a:pt x="534924" y="0"/>
                  </a:lnTo>
                  <a:lnTo>
                    <a:pt x="510108" y="0"/>
                  </a:lnTo>
                  <a:lnTo>
                    <a:pt x="510108" y="60058"/>
                  </a:lnTo>
                  <a:lnTo>
                    <a:pt x="510908" y="71170"/>
                  </a:lnTo>
                  <a:lnTo>
                    <a:pt x="513257" y="80733"/>
                  </a:lnTo>
                  <a:lnTo>
                    <a:pt x="513295" y="80924"/>
                  </a:lnTo>
                  <a:lnTo>
                    <a:pt x="547801" y="108292"/>
                  </a:lnTo>
                  <a:lnTo>
                    <a:pt x="558660" y="109093"/>
                  </a:lnTo>
                  <a:lnTo>
                    <a:pt x="569518" y="108292"/>
                  </a:lnTo>
                  <a:lnTo>
                    <a:pt x="600710" y="87934"/>
                  </a:lnTo>
                  <a:lnTo>
                    <a:pt x="604050" y="80924"/>
                  </a:lnTo>
                  <a:lnTo>
                    <a:pt x="606450" y="71170"/>
                  </a:lnTo>
                  <a:lnTo>
                    <a:pt x="607250" y="60058"/>
                  </a:lnTo>
                  <a:lnTo>
                    <a:pt x="607250" y="0"/>
                  </a:lnTo>
                  <a:close/>
                </a:path>
                <a:path w="1478915" h="290830">
                  <a:moveTo>
                    <a:pt x="628269" y="268859"/>
                  </a:moveTo>
                  <a:lnTo>
                    <a:pt x="569887" y="268859"/>
                  </a:lnTo>
                  <a:lnTo>
                    <a:pt x="569887" y="244030"/>
                  </a:lnTo>
                  <a:lnTo>
                    <a:pt x="619671" y="244030"/>
                  </a:lnTo>
                  <a:lnTo>
                    <a:pt x="619671" y="224713"/>
                  </a:lnTo>
                  <a:lnTo>
                    <a:pt x="569887" y="224713"/>
                  </a:lnTo>
                  <a:lnTo>
                    <a:pt x="569887" y="201434"/>
                  </a:lnTo>
                  <a:lnTo>
                    <a:pt x="626275" y="201434"/>
                  </a:lnTo>
                  <a:lnTo>
                    <a:pt x="626275" y="181508"/>
                  </a:lnTo>
                  <a:lnTo>
                    <a:pt x="545211" y="181508"/>
                  </a:lnTo>
                  <a:lnTo>
                    <a:pt x="545211" y="288772"/>
                  </a:lnTo>
                  <a:lnTo>
                    <a:pt x="628269" y="288772"/>
                  </a:lnTo>
                  <a:lnTo>
                    <a:pt x="628269" y="268859"/>
                  </a:lnTo>
                  <a:close/>
                </a:path>
                <a:path w="1478915" h="290830">
                  <a:moveTo>
                    <a:pt x="737489" y="107251"/>
                  </a:moveTo>
                  <a:lnTo>
                    <a:pt x="716635" y="77368"/>
                  </a:lnTo>
                  <a:lnTo>
                    <a:pt x="713435" y="72771"/>
                  </a:lnTo>
                  <a:lnTo>
                    <a:pt x="720483" y="69710"/>
                  </a:lnTo>
                  <a:lnTo>
                    <a:pt x="725919" y="65303"/>
                  </a:lnTo>
                  <a:lnTo>
                    <a:pt x="731024" y="57607"/>
                  </a:lnTo>
                  <a:lnTo>
                    <a:pt x="733590" y="53746"/>
                  </a:lnTo>
                  <a:lnTo>
                    <a:pt x="735495" y="46875"/>
                  </a:lnTo>
                  <a:lnTo>
                    <a:pt x="735495" y="30937"/>
                  </a:lnTo>
                  <a:lnTo>
                    <a:pt x="733602" y="24041"/>
                  </a:lnTo>
                  <a:lnTo>
                    <a:pt x="731113" y="20218"/>
                  </a:lnTo>
                  <a:lnTo>
                    <a:pt x="726046" y="12407"/>
                  </a:lnTo>
                  <a:lnTo>
                    <a:pt x="720661" y="7899"/>
                  </a:lnTo>
                  <a:lnTo>
                    <a:pt x="710361" y="3263"/>
                  </a:lnTo>
                  <a:lnTo>
                    <a:pt x="710361" y="32880"/>
                  </a:lnTo>
                  <a:lnTo>
                    <a:pt x="710361" y="44843"/>
                  </a:lnTo>
                  <a:lnTo>
                    <a:pt x="708418" y="49441"/>
                  </a:lnTo>
                  <a:lnTo>
                    <a:pt x="700646" y="55968"/>
                  </a:lnTo>
                  <a:lnTo>
                    <a:pt x="694994" y="57607"/>
                  </a:lnTo>
                  <a:lnTo>
                    <a:pt x="667308" y="57607"/>
                  </a:lnTo>
                  <a:lnTo>
                    <a:pt x="667308" y="20218"/>
                  </a:lnTo>
                  <a:lnTo>
                    <a:pt x="694994" y="20218"/>
                  </a:lnTo>
                  <a:lnTo>
                    <a:pt x="700646" y="21818"/>
                  </a:lnTo>
                  <a:lnTo>
                    <a:pt x="708418" y="28257"/>
                  </a:lnTo>
                  <a:lnTo>
                    <a:pt x="710361" y="32880"/>
                  </a:lnTo>
                  <a:lnTo>
                    <a:pt x="710361" y="3263"/>
                  </a:lnTo>
                  <a:lnTo>
                    <a:pt x="706666" y="1587"/>
                  </a:lnTo>
                  <a:lnTo>
                    <a:pt x="698411" y="0"/>
                  </a:lnTo>
                  <a:lnTo>
                    <a:pt x="642480" y="0"/>
                  </a:lnTo>
                  <a:lnTo>
                    <a:pt x="642480" y="107251"/>
                  </a:lnTo>
                  <a:lnTo>
                    <a:pt x="667308" y="107251"/>
                  </a:lnTo>
                  <a:lnTo>
                    <a:pt x="667308" y="77368"/>
                  </a:lnTo>
                  <a:lnTo>
                    <a:pt x="690143" y="77368"/>
                  </a:lnTo>
                  <a:lnTo>
                    <a:pt x="710831" y="107251"/>
                  </a:lnTo>
                  <a:lnTo>
                    <a:pt x="737489" y="107251"/>
                  </a:lnTo>
                  <a:close/>
                </a:path>
                <a:path w="1478915" h="290830">
                  <a:moveTo>
                    <a:pt x="769086" y="235140"/>
                  </a:moveTo>
                  <a:lnTo>
                    <a:pt x="768667" y="228498"/>
                  </a:lnTo>
                  <a:lnTo>
                    <a:pt x="768604" y="227444"/>
                  </a:lnTo>
                  <a:lnTo>
                    <a:pt x="767156" y="220141"/>
                  </a:lnTo>
                  <a:lnTo>
                    <a:pt x="743940" y="189090"/>
                  </a:lnTo>
                  <a:lnTo>
                    <a:pt x="743940" y="228498"/>
                  </a:lnTo>
                  <a:lnTo>
                    <a:pt x="743940" y="241782"/>
                  </a:lnTo>
                  <a:lnTo>
                    <a:pt x="716407" y="269557"/>
                  </a:lnTo>
                  <a:lnTo>
                    <a:pt x="704354" y="269557"/>
                  </a:lnTo>
                  <a:lnTo>
                    <a:pt x="676833" y="241782"/>
                  </a:lnTo>
                  <a:lnTo>
                    <a:pt x="676833" y="228498"/>
                  </a:lnTo>
                  <a:lnTo>
                    <a:pt x="704049" y="200812"/>
                  </a:lnTo>
                  <a:lnTo>
                    <a:pt x="716724" y="200812"/>
                  </a:lnTo>
                  <a:lnTo>
                    <a:pt x="743940" y="228498"/>
                  </a:lnTo>
                  <a:lnTo>
                    <a:pt x="743940" y="189090"/>
                  </a:lnTo>
                  <a:lnTo>
                    <a:pt x="710387" y="179666"/>
                  </a:lnTo>
                  <a:lnTo>
                    <a:pt x="702233" y="180124"/>
                  </a:lnTo>
                  <a:lnTo>
                    <a:pt x="663384" y="200812"/>
                  </a:lnTo>
                  <a:lnTo>
                    <a:pt x="651700" y="235140"/>
                  </a:lnTo>
                  <a:lnTo>
                    <a:pt x="652106" y="241782"/>
                  </a:lnTo>
                  <a:lnTo>
                    <a:pt x="652170" y="242836"/>
                  </a:lnTo>
                  <a:lnTo>
                    <a:pt x="673925" y="279476"/>
                  </a:lnTo>
                  <a:lnTo>
                    <a:pt x="710387" y="290614"/>
                  </a:lnTo>
                  <a:lnTo>
                    <a:pt x="718515" y="290169"/>
                  </a:lnTo>
                  <a:lnTo>
                    <a:pt x="757224" y="269557"/>
                  </a:lnTo>
                  <a:lnTo>
                    <a:pt x="768604" y="242836"/>
                  </a:lnTo>
                  <a:lnTo>
                    <a:pt x="769086" y="235140"/>
                  </a:lnTo>
                  <a:close/>
                </a:path>
                <a:path w="1478915" h="290830">
                  <a:moveTo>
                    <a:pt x="872020" y="107251"/>
                  </a:moveTo>
                  <a:lnTo>
                    <a:pt x="861733" y="84264"/>
                  </a:lnTo>
                  <a:lnTo>
                    <a:pt x="853313" y="65417"/>
                  </a:lnTo>
                  <a:lnTo>
                    <a:pt x="834948" y="24358"/>
                  </a:lnTo>
                  <a:lnTo>
                    <a:pt x="828662" y="10299"/>
                  </a:lnTo>
                  <a:lnTo>
                    <a:pt x="828662" y="65417"/>
                  </a:lnTo>
                  <a:lnTo>
                    <a:pt x="794639" y="65417"/>
                  </a:lnTo>
                  <a:lnTo>
                    <a:pt x="811644" y="24358"/>
                  </a:lnTo>
                  <a:lnTo>
                    <a:pt x="828662" y="65417"/>
                  </a:lnTo>
                  <a:lnTo>
                    <a:pt x="828662" y="10299"/>
                  </a:lnTo>
                  <a:lnTo>
                    <a:pt x="824064" y="0"/>
                  </a:lnTo>
                  <a:lnTo>
                    <a:pt x="799541" y="0"/>
                  </a:lnTo>
                  <a:lnTo>
                    <a:pt x="751738" y="107251"/>
                  </a:lnTo>
                  <a:lnTo>
                    <a:pt x="777176" y="107251"/>
                  </a:lnTo>
                  <a:lnTo>
                    <a:pt x="786676" y="84264"/>
                  </a:lnTo>
                  <a:lnTo>
                    <a:pt x="836472" y="84264"/>
                  </a:lnTo>
                  <a:lnTo>
                    <a:pt x="845972" y="107251"/>
                  </a:lnTo>
                  <a:lnTo>
                    <a:pt x="872020" y="107251"/>
                  </a:lnTo>
                  <a:close/>
                </a:path>
                <a:path w="1478915" h="290830">
                  <a:moveTo>
                    <a:pt x="973480" y="288772"/>
                  </a:moveTo>
                  <a:lnTo>
                    <a:pt x="973353" y="248158"/>
                  </a:lnTo>
                  <a:lnTo>
                    <a:pt x="973289" y="224421"/>
                  </a:lnTo>
                  <a:lnTo>
                    <a:pt x="973175" y="181508"/>
                  </a:lnTo>
                  <a:lnTo>
                    <a:pt x="952804" y="181508"/>
                  </a:lnTo>
                  <a:lnTo>
                    <a:pt x="913257" y="248158"/>
                  </a:lnTo>
                  <a:lnTo>
                    <a:pt x="899782" y="225793"/>
                  </a:lnTo>
                  <a:lnTo>
                    <a:pt x="873112" y="181508"/>
                  </a:lnTo>
                  <a:lnTo>
                    <a:pt x="852589" y="181508"/>
                  </a:lnTo>
                  <a:lnTo>
                    <a:pt x="852589" y="288772"/>
                  </a:lnTo>
                  <a:lnTo>
                    <a:pt x="875880" y="288772"/>
                  </a:lnTo>
                  <a:lnTo>
                    <a:pt x="875880" y="225793"/>
                  </a:lnTo>
                  <a:lnTo>
                    <a:pt x="907275" y="277431"/>
                  </a:lnTo>
                  <a:lnTo>
                    <a:pt x="918464" y="277431"/>
                  </a:lnTo>
                  <a:lnTo>
                    <a:pt x="935888" y="248158"/>
                  </a:lnTo>
                  <a:lnTo>
                    <a:pt x="950036" y="224421"/>
                  </a:lnTo>
                  <a:lnTo>
                    <a:pt x="950087" y="248158"/>
                  </a:lnTo>
                  <a:lnTo>
                    <a:pt x="950188" y="288772"/>
                  </a:lnTo>
                  <a:lnTo>
                    <a:pt x="973480" y="288772"/>
                  </a:lnTo>
                  <a:close/>
                </a:path>
                <a:path w="1478915" h="290830">
                  <a:moveTo>
                    <a:pt x="1083957" y="155003"/>
                  </a:moveTo>
                  <a:lnTo>
                    <a:pt x="1027264" y="155003"/>
                  </a:lnTo>
                  <a:lnTo>
                    <a:pt x="1027264" y="168490"/>
                  </a:lnTo>
                  <a:lnTo>
                    <a:pt x="1083957" y="168490"/>
                  </a:lnTo>
                  <a:lnTo>
                    <a:pt x="1083957" y="155003"/>
                  </a:lnTo>
                  <a:close/>
                </a:path>
                <a:path w="1478915" h="290830">
                  <a:moveTo>
                    <a:pt x="1110132" y="0"/>
                  </a:moveTo>
                  <a:lnTo>
                    <a:pt x="1086383" y="0"/>
                  </a:lnTo>
                  <a:lnTo>
                    <a:pt x="1061402" y="75996"/>
                  </a:lnTo>
                  <a:lnTo>
                    <a:pt x="1048054" y="34620"/>
                  </a:lnTo>
                  <a:lnTo>
                    <a:pt x="1036891" y="0"/>
                  </a:lnTo>
                  <a:lnTo>
                    <a:pt x="1013917" y="0"/>
                  </a:lnTo>
                  <a:lnTo>
                    <a:pt x="988618" y="75374"/>
                  </a:lnTo>
                  <a:lnTo>
                    <a:pt x="964412" y="0"/>
                  </a:lnTo>
                  <a:lnTo>
                    <a:pt x="938669" y="0"/>
                  </a:lnTo>
                  <a:lnTo>
                    <a:pt x="973924" y="107251"/>
                  </a:lnTo>
                  <a:lnTo>
                    <a:pt x="1000417" y="107251"/>
                  </a:lnTo>
                  <a:lnTo>
                    <a:pt x="1011110" y="75374"/>
                  </a:lnTo>
                  <a:lnTo>
                    <a:pt x="1024788" y="34620"/>
                  </a:lnTo>
                  <a:lnTo>
                    <a:pt x="1048385" y="107251"/>
                  </a:lnTo>
                  <a:lnTo>
                    <a:pt x="1075042" y="107251"/>
                  </a:lnTo>
                  <a:lnTo>
                    <a:pt x="1085265" y="75996"/>
                  </a:lnTo>
                  <a:lnTo>
                    <a:pt x="1110132" y="0"/>
                  </a:lnTo>
                  <a:close/>
                </a:path>
                <a:path w="1478915" h="290830">
                  <a:moveTo>
                    <a:pt x="1115834" y="288772"/>
                  </a:moveTo>
                  <a:lnTo>
                    <a:pt x="1105547" y="265785"/>
                  </a:lnTo>
                  <a:lnTo>
                    <a:pt x="1097114" y="246938"/>
                  </a:lnTo>
                  <a:lnTo>
                    <a:pt x="1078750" y="205867"/>
                  </a:lnTo>
                  <a:lnTo>
                    <a:pt x="1072464" y="191808"/>
                  </a:lnTo>
                  <a:lnTo>
                    <a:pt x="1072464" y="246938"/>
                  </a:lnTo>
                  <a:lnTo>
                    <a:pt x="1038440" y="246938"/>
                  </a:lnTo>
                  <a:lnTo>
                    <a:pt x="1055458" y="205867"/>
                  </a:lnTo>
                  <a:lnTo>
                    <a:pt x="1072464" y="246938"/>
                  </a:lnTo>
                  <a:lnTo>
                    <a:pt x="1072464" y="191808"/>
                  </a:lnTo>
                  <a:lnTo>
                    <a:pt x="1067866" y="181508"/>
                  </a:lnTo>
                  <a:lnTo>
                    <a:pt x="1043355" y="181508"/>
                  </a:lnTo>
                  <a:lnTo>
                    <a:pt x="995540" y="288772"/>
                  </a:lnTo>
                  <a:lnTo>
                    <a:pt x="1020978" y="288772"/>
                  </a:lnTo>
                  <a:lnTo>
                    <a:pt x="1030478" y="265785"/>
                  </a:lnTo>
                  <a:lnTo>
                    <a:pt x="1080274" y="265785"/>
                  </a:lnTo>
                  <a:lnTo>
                    <a:pt x="1089787" y="288772"/>
                  </a:lnTo>
                  <a:lnTo>
                    <a:pt x="1115834" y="288772"/>
                  </a:lnTo>
                  <a:close/>
                </a:path>
                <a:path w="1478915" h="290830">
                  <a:moveTo>
                    <a:pt x="1233017" y="0"/>
                  </a:moveTo>
                  <a:lnTo>
                    <a:pt x="1208189" y="0"/>
                  </a:lnTo>
                  <a:lnTo>
                    <a:pt x="1208189" y="42278"/>
                  </a:lnTo>
                  <a:lnTo>
                    <a:pt x="1159471" y="42278"/>
                  </a:lnTo>
                  <a:lnTo>
                    <a:pt x="1159471" y="0"/>
                  </a:lnTo>
                  <a:lnTo>
                    <a:pt x="1134643" y="0"/>
                  </a:lnTo>
                  <a:lnTo>
                    <a:pt x="1134643" y="107251"/>
                  </a:lnTo>
                  <a:lnTo>
                    <a:pt x="1159471" y="107251"/>
                  </a:lnTo>
                  <a:lnTo>
                    <a:pt x="1159471" y="63284"/>
                  </a:lnTo>
                  <a:lnTo>
                    <a:pt x="1208189" y="63284"/>
                  </a:lnTo>
                  <a:lnTo>
                    <a:pt x="1208189" y="107251"/>
                  </a:lnTo>
                  <a:lnTo>
                    <a:pt x="1233017" y="107251"/>
                  </a:lnTo>
                  <a:lnTo>
                    <a:pt x="1233017" y="63284"/>
                  </a:lnTo>
                  <a:lnTo>
                    <a:pt x="1233017" y="42278"/>
                  </a:lnTo>
                  <a:lnTo>
                    <a:pt x="1233017" y="0"/>
                  </a:lnTo>
                  <a:close/>
                </a:path>
                <a:path w="1478915" h="290830">
                  <a:moveTo>
                    <a:pt x="1246835" y="235140"/>
                  </a:moveTo>
                  <a:lnTo>
                    <a:pt x="1246416" y="228498"/>
                  </a:lnTo>
                  <a:lnTo>
                    <a:pt x="1246352" y="227444"/>
                  </a:lnTo>
                  <a:lnTo>
                    <a:pt x="1244917" y="220141"/>
                  </a:lnTo>
                  <a:lnTo>
                    <a:pt x="1221714" y="189103"/>
                  </a:lnTo>
                  <a:lnTo>
                    <a:pt x="1221714" y="228498"/>
                  </a:lnTo>
                  <a:lnTo>
                    <a:pt x="1221714" y="241782"/>
                  </a:lnTo>
                  <a:lnTo>
                    <a:pt x="1194168" y="269557"/>
                  </a:lnTo>
                  <a:lnTo>
                    <a:pt x="1182116" y="269557"/>
                  </a:lnTo>
                  <a:lnTo>
                    <a:pt x="1154582" y="241782"/>
                  </a:lnTo>
                  <a:lnTo>
                    <a:pt x="1154582" y="228498"/>
                  </a:lnTo>
                  <a:lnTo>
                    <a:pt x="1181811" y="200812"/>
                  </a:lnTo>
                  <a:lnTo>
                    <a:pt x="1194485" y="200812"/>
                  </a:lnTo>
                  <a:lnTo>
                    <a:pt x="1221714" y="228498"/>
                  </a:lnTo>
                  <a:lnTo>
                    <a:pt x="1221714" y="189103"/>
                  </a:lnTo>
                  <a:lnTo>
                    <a:pt x="1188148" y="179666"/>
                  </a:lnTo>
                  <a:lnTo>
                    <a:pt x="1179995" y="180124"/>
                  </a:lnTo>
                  <a:lnTo>
                    <a:pt x="1141145" y="200812"/>
                  </a:lnTo>
                  <a:lnTo>
                    <a:pt x="1129474" y="235140"/>
                  </a:lnTo>
                  <a:lnTo>
                    <a:pt x="1129880" y="241782"/>
                  </a:lnTo>
                  <a:lnTo>
                    <a:pt x="1129944" y="242836"/>
                  </a:lnTo>
                  <a:lnTo>
                    <a:pt x="1151699" y="279476"/>
                  </a:lnTo>
                  <a:lnTo>
                    <a:pt x="1188148" y="290614"/>
                  </a:lnTo>
                  <a:lnTo>
                    <a:pt x="1196289" y="290169"/>
                  </a:lnTo>
                  <a:lnTo>
                    <a:pt x="1234986" y="269557"/>
                  </a:lnTo>
                  <a:lnTo>
                    <a:pt x="1246352" y="242836"/>
                  </a:lnTo>
                  <a:lnTo>
                    <a:pt x="1246835" y="235140"/>
                  </a:lnTo>
                  <a:close/>
                </a:path>
                <a:path w="1478915" h="290830">
                  <a:moveTo>
                    <a:pt x="1294003" y="0"/>
                  </a:moveTo>
                  <a:lnTo>
                    <a:pt x="1269187" y="0"/>
                  </a:lnTo>
                  <a:lnTo>
                    <a:pt x="1269187" y="107251"/>
                  </a:lnTo>
                  <a:lnTo>
                    <a:pt x="1294003" y="107251"/>
                  </a:lnTo>
                  <a:lnTo>
                    <a:pt x="1294003" y="0"/>
                  </a:lnTo>
                  <a:close/>
                </a:path>
                <a:path w="1478915" h="290830">
                  <a:moveTo>
                    <a:pt x="1371257" y="288772"/>
                  </a:moveTo>
                  <a:lnTo>
                    <a:pt x="1350416" y="258889"/>
                  </a:lnTo>
                  <a:lnTo>
                    <a:pt x="1347203" y="254279"/>
                  </a:lnTo>
                  <a:lnTo>
                    <a:pt x="1354251" y="251218"/>
                  </a:lnTo>
                  <a:lnTo>
                    <a:pt x="1359687" y="246811"/>
                  </a:lnTo>
                  <a:lnTo>
                    <a:pt x="1364792" y="239115"/>
                  </a:lnTo>
                  <a:lnTo>
                    <a:pt x="1367345" y="235267"/>
                  </a:lnTo>
                  <a:lnTo>
                    <a:pt x="1369263" y="228396"/>
                  </a:lnTo>
                  <a:lnTo>
                    <a:pt x="1369263" y="212458"/>
                  </a:lnTo>
                  <a:lnTo>
                    <a:pt x="1367370" y="205562"/>
                  </a:lnTo>
                  <a:lnTo>
                    <a:pt x="1364881" y="201726"/>
                  </a:lnTo>
                  <a:lnTo>
                    <a:pt x="1359814" y="193916"/>
                  </a:lnTo>
                  <a:lnTo>
                    <a:pt x="1354429" y="189433"/>
                  </a:lnTo>
                  <a:lnTo>
                    <a:pt x="1344129" y="184785"/>
                  </a:lnTo>
                  <a:lnTo>
                    <a:pt x="1344129" y="214401"/>
                  </a:lnTo>
                  <a:lnTo>
                    <a:pt x="1344129" y="226352"/>
                  </a:lnTo>
                  <a:lnTo>
                    <a:pt x="1342186" y="230949"/>
                  </a:lnTo>
                  <a:lnTo>
                    <a:pt x="1334427" y="237490"/>
                  </a:lnTo>
                  <a:lnTo>
                    <a:pt x="1328762" y="239115"/>
                  </a:lnTo>
                  <a:lnTo>
                    <a:pt x="1301076" y="239115"/>
                  </a:lnTo>
                  <a:lnTo>
                    <a:pt x="1301076" y="201726"/>
                  </a:lnTo>
                  <a:lnTo>
                    <a:pt x="1328762" y="201726"/>
                  </a:lnTo>
                  <a:lnTo>
                    <a:pt x="1334427" y="203352"/>
                  </a:lnTo>
                  <a:lnTo>
                    <a:pt x="1342186" y="209778"/>
                  </a:lnTo>
                  <a:lnTo>
                    <a:pt x="1344129" y="214401"/>
                  </a:lnTo>
                  <a:lnTo>
                    <a:pt x="1344129" y="184785"/>
                  </a:lnTo>
                  <a:lnTo>
                    <a:pt x="1340421" y="183095"/>
                  </a:lnTo>
                  <a:lnTo>
                    <a:pt x="1332179" y="181508"/>
                  </a:lnTo>
                  <a:lnTo>
                    <a:pt x="1276261" y="181508"/>
                  </a:lnTo>
                  <a:lnTo>
                    <a:pt x="1276261" y="288772"/>
                  </a:lnTo>
                  <a:lnTo>
                    <a:pt x="1301076" y="288772"/>
                  </a:lnTo>
                  <a:lnTo>
                    <a:pt x="1301076" y="258889"/>
                  </a:lnTo>
                  <a:lnTo>
                    <a:pt x="1323911" y="258889"/>
                  </a:lnTo>
                  <a:lnTo>
                    <a:pt x="1344587" y="288772"/>
                  </a:lnTo>
                  <a:lnTo>
                    <a:pt x="1371257" y="288772"/>
                  </a:lnTo>
                  <a:close/>
                </a:path>
                <a:path w="1478915" h="290830">
                  <a:moveTo>
                    <a:pt x="1424432" y="181521"/>
                  </a:moveTo>
                  <a:lnTo>
                    <a:pt x="1399603" y="181521"/>
                  </a:lnTo>
                  <a:lnTo>
                    <a:pt x="1399603" y="288772"/>
                  </a:lnTo>
                  <a:lnTo>
                    <a:pt x="1424432" y="288772"/>
                  </a:lnTo>
                  <a:lnTo>
                    <a:pt x="1424432" y="181521"/>
                  </a:lnTo>
                  <a:close/>
                </a:path>
                <a:path w="1478915" h="290830">
                  <a:moveTo>
                    <a:pt x="1425168" y="107251"/>
                  </a:moveTo>
                  <a:lnTo>
                    <a:pt x="1404315" y="77368"/>
                  </a:lnTo>
                  <a:lnTo>
                    <a:pt x="1401114" y="72771"/>
                  </a:lnTo>
                  <a:lnTo>
                    <a:pt x="1408150" y="69710"/>
                  </a:lnTo>
                  <a:lnTo>
                    <a:pt x="1413598" y="65303"/>
                  </a:lnTo>
                  <a:lnTo>
                    <a:pt x="1418704" y="57607"/>
                  </a:lnTo>
                  <a:lnTo>
                    <a:pt x="1421269" y="53746"/>
                  </a:lnTo>
                  <a:lnTo>
                    <a:pt x="1423174" y="46875"/>
                  </a:lnTo>
                  <a:lnTo>
                    <a:pt x="1423174" y="30937"/>
                  </a:lnTo>
                  <a:lnTo>
                    <a:pt x="1421282" y="24041"/>
                  </a:lnTo>
                  <a:lnTo>
                    <a:pt x="1418793" y="20218"/>
                  </a:lnTo>
                  <a:lnTo>
                    <a:pt x="1413725" y="12407"/>
                  </a:lnTo>
                  <a:lnTo>
                    <a:pt x="1408341" y="7899"/>
                  </a:lnTo>
                  <a:lnTo>
                    <a:pt x="1398054" y="3263"/>
                  </a:lnTo>
                  <a:lnTo>
                    <a:pt x="1398054" y="32880"/>
                  </a:lnTo>
                  <a:lnTo>
                    <a:pt x="1398054" y="44843"/>
                  </a:lnTo>
                  <a:lnTo>
                    <a:pt x="1396111" y="49441"/>
                  </a:lnTo>
                  <a:lnTo>
                    <a:pt x="1388338" y="55968"/>
                  </a:lnTo>
                  <a:lnTo>
                    <a:pt x="1382674" y="57607"/>
                  </a:lnTo>
                  <a:lnTo>
                    <a:pt x="1354988" y="57607"/>
                  </a:lnTo>
                  <a:lnTo>
                    <a:pt x="1354988" y="20218"/>
                  </a:lnTo>
                  <a:lnTo>
                    <a:pt x="1382674" y="20218"/>
                  </a:lnTo>
                  <a:lnTo>
                    <a:pt x="1388338" y="21818"/>
                  </a:lnTo>
                  <a:lnTo>
                    <a:pt x="1396111" y="28257"/>
                  </a:lnTo>
                  <a:lnTo>
                    <a:pt x="1398054" y="32880"/>
                  </a:lnTo>
                  <a:lnTo>
                    <a:pt x="1398054" y="3263"/>
                  </a:lnTo>
                  <a:lnTo>
                    <a:pt x="1394345" y="1587"/>
                  </a:lnTo>
                  <a:lnTo>
                    <a:pt x="1386090" y="0"/>
                  </a:lnTo>
                  <a:lnTo>
                    <a:pt x="1330159" y="0"/>
                  </a:lnTo>
                  <a:lnTo>
                    <a:pt x="1330159" y="107251"/>
                  </a:lnTo>
                  <a:lnTo>
                    <a:pt x="1354988" y="107251"/>
                  </a:lnTo>
                  <a:lnTo>
                    <a:pt x="1354988" y="77368"/>
                  </a:lnTo>
                  <a:lnTo>
                    <a:pt x="1377823" y="77368"/>
                  </a:lnTo>
                  <a:lnTo>
                    <a:pt x="1398511" y="107251"/>
                  </a:lnTo>
                  <a:lnTo>
                    <a:pt x="1425168" y="107251"/>
                  </a:lnTo>
                  <a:close/>
                </a:path>
                <a:path w="1478915" h="290830">
                  <a:moveTo>
                    <a:pt x="1478330" y="0"/>
                  </a:moveTo>
                  <a:lnTo>
                    <a:pt x="1453515" y="0"/>
                  </a:lnTo>
                  <a:lnTo>
                    <a:pt x="1453515" y="107251"/>
                  </a:lnTo>
                  <a:lnTo>
                    <a:pt x="1478330" y="107251"/>
                  </a:lnTo>
                  <a:lnTo>
                    <a:pt x="1478330" y="0"/>
                  </a:lnTo>
                  <a:close/>
                </a:path>
              </a:pathLst>
            </a:custGeom>
            <a:solidFill>
              <a:srgbClr val="F8F8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61090" y="1294254"/>
              <a:ext cx="1391018" cy="604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6699" y="890699"/>
              <a:ext cx="674141" cy="46393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351006" y="6340181"/>
            <a:ext cx="101798" cy="79709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/>
              <a:pPr marL="21431">
                <a:spcBef>
                  <a:spcPts val="48"/>
                </a:spcBef>
              </a:pPr>
              <a:t>1</a:t>
            </a:fld>
            <a:endParaRPr spc="-14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9074" r="36268"/>
          <a:stretch/>
        </p:blipFill>
        <p:spPr>
          <a:xfrm>
            <a:off x="0" y="0"/>
            <a:ext cx="6857999" cy="9187990"/>
          </a:xfrm>
          <a:prstGeom prst="rect">
            <a:avLst/>
          </a:prstGeom>
        </p:spPr>
      </p:pic>
      <p:sp>
        <p:nvSpPr>
          <p:cNvPr id="27" name="object 3">
            <a:extLst>
              <a:ext uri="{FF2B5EF4-FFF2-40B4-BE49-F238E27FC236}">
                <a16:creationId xmlns:a16="http://schemas.microsoft.com/office/drawing/2014/main" id="{8C1D98BB-0E0E-39D5-3131-C70AF2C9A183}"/>
              </a:ext>
            </a:extLst>
          </p:cNvPr>
          <p:cNvSpPr/>
          <p:nvPr/>
        </p:nvSpPr>
        <p:spPr>
          <a:xfrm>
            <a:off x="0" y="404514"/>
            <a:ext cx="4078428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3849D2F8-9412-39D3-9389-C500DC677487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40784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200">
                <a:latin typeface="Trim SemiBold" panose="00000700000000000000" pitchFamily="50" charset="0"/>
                <a:cs typeface="Arial" panose="020B0604020202020204" pitchFamily="34" charset="0"/>
              </a:rPr>
              <a:t>He </a:t>
            </a:r>
            <a:r>
              <a:rPr lang="en-NZ" sz="3200" err="1">
                <a:latin typeface="Trim SemiBold" panose="00000700000000000000" pitchFamily="50" charset="0"/>
                <a:cs typeface="Arial" panose="020B0604020202020204" pitchFamily="34" charset="0"/>
              </a:rPr>
              <a:t>Whakamārama</a:t>
            </a:r>
            <a:br>
              <a:rPr lang="en-NZ" sz="32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2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200" spc="-6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Clarification</a:t>
            </a:r>
          </a:p>
        </p:txBody>
      </p:sp>
      <p:pic>
        <p:nvPicPr>
          <p:cNvPr id="29" name="object 9">
            <a:extLst>
              <a:ext uri="{FF2B5EF4-FFF2-40B4-BE49-F238E27FC236}">
                <a16:creationId xmlns:a16="http://schemas.microsoft.com/office/drawing/2014/main" id="{BD7B1EA5-6B9D-7751-D02F-4B6FF3359E0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1145994D-1F34-FDC4-896E-AB11B65C16D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1" name="object 11">
            <a:extLst>
              <a:ext uri="{FF2B5EF4-FFF2-40B4-BE49-F238E27FC236}">
                <a16:creationId xmlns:a16="http://schemas.microsoft.com/office/drawing/2014/main" id="{7C1EE1AE-84B4-A97A-FA71-5D5A2C293301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99E70DE-C444-7C1D-03B9-29C6CD738493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78654E97-0C23-90D9-05B0-A76D07EAB2CB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Kīanga1">
              <a:extLst>
                <a:ext uri="{FF2B5EF4-FFF2-40B4-BE49-F238E27FC236}">
                  <a16:creationId xmlns:a16="http://schemas.microsoft.com/office/drawing/2014/main" id="{E5085804-481D-1B31-5BE3-854499626AE9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5" name="object 4">
                <a:extLst>
                  <a:ext uri="{FF2B5EF4-FFF2-40B4-BE49-F238E27FC236}">
                    <a16:creationId xmlns:a16="http://schemas.microsoft.com/office/drawing/2014/main" id="{B744A865-6B69-DE5C-076B-52DFB76AA0AC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16">
                <a:extLst>
                  <a:ext uri="{FF2B5EF4-FFF2-40B4-BE49-F238E27FC236}">
                    <a16:creationId xmlns:a16="http://schemas.microsoft.com/office/drawing/2014/main" id="{2ADF75FE-7F7E-684A-40BE-6850326846EE}"/>
                  </a:ext>
                </a:extLst>
              </p:cNvPr>
              <p:cNvSpPr txBox="1"/>
              <p:nvPr/>
            </p:nvSpPr>
            <p:spPr>
              <a:xfrm>
                <a:off x="2048893" y="2669016"/>
                <a:ext cx="1989509" cy="25586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Nōku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te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hē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4FE96DC-C47F-EF4A-B3BB-E3F579CE4548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3312DAA7-12FB-15B2-7C3A-1A3F5B86670C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Kīanga2">
              <a:extLst>
                <a:ext uri="{FF2B5EF4-FFF2-40B4-BE49-F238E27FC236}">
                  <a16:creationId xmlns:a16="http://schemas.microsoft.com/office/drawing/2014/main" id="{4F796F22-ADDB-46ED-060F-BAD9F80FCC9E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40" name="object 5">
                <a:extLst>
                  <a:ext uri="{FF2B5EF4-FFF2-40B4-BE49-F238E27FC236}">
                    <a16:creationId xmlns:a16="http://schemas.microsoft.com/office/drawing/2014/main" id="{7EC52DB5-C812-748A-A449-0E662089DEC8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17">
                <a:extLst>
                  <a:ext uri="{FF2B5EF4-FFF2-40B4-BE49-F238E27FC236}">
                    <a16:creationId xmlns:a16="http://schemas.microsoft.com/office/drawing/2014/main" id="{06F36E9F-20E6-0490-3C14-EB1F06CEB95F}"/>
                  </a:ext>
                </a:extLst>
              </p:cNvPr>
              <p:cNvSpPr txBox="1"/>
              <p:nvPr/>
            </p:nvSpPr>
            <p:spPr>
              <a:xfrm>
                <a:off x="5697710" y="2546530"/>
                <a:ext cx="1768475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Kāore ahau i rongo i a koe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5C52F52-B045-C543-9A99-27CA871D2367}"/>
              </a:ext>
            </a:extLst>
          </p:cNvPr>
          <p:cNvGrpSpPr/>
          <p:nvPr/>
        </p:nvGrpSpPr>
        <p:grpSpPr>
          <a:xfrm>
            <a:off x="2470484" y="5992548"/>
            <a:ext cx="3510000" cy="940441"/>
            <a:chOff x="5108622" y="3984751"/>
            <a:chExt cx="1344596" cy="471131"/>
          </a:xfrm>
        </p:grpSpPr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0357C939-53EA-22DA-C4BC-2625D3507AA8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Kīanga3">
              <a:extLst>
                <a:ext uri="{FF2B5EF4-FFF2-40B4-BE49-F238E27FC236}">
                  <a16:creationId xmlns:a16="http://schemas.microsoft.com/office/drawing/2014/main" id="{588606CC-CEDC-5D2E-624E-633E9C135B75}"/>
                </a:ext>
              </a:extLst>
            </p:cNvPr>
            <p:cNvGrpSpPr/>
            <p:nvPr/>
          </p:nvGrpSpPr>
          <p:grpSpPr>
            <a:xfrm>
              <a:off x="5198061" y="3984751"/>
              <a:ext cx="1255157" cy="471131"/>
              <a:chOff x="9240997" y="2385001"/>
              <a:chExt cx="2231390" cy="837565"/>
            </a:xfrm>
          </p:grpSpPr>
          <p:sp>
            <p:nvSpPr>
              <p:cNvPr id="45" name="object 6">
                <a:extLst>
                  <a:ext uri="{FF2B5EF4-FFF2-40B4-BE49-F238E27FC236}">
                    <a16:creationId xmlns:a16="http://schemas.microsoft.com/office/drawing/2014/main" id="{BF537BD0-2424-AD35-B5AD-8B958006E7DD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bject 18">
                <a:extLst>
                  <a:ext uri="{FF2B5EF4-FFF2-40B4-BE49-F238E27FC236}">
                    <a16:creationId xmlns:a16="http://schemas.microsoft.com/office/drawing/2014/main" id="{4B7018E0-24AE-046D-CD01-2BB22F80C431}"/>
                  </a:ext>
                </a:extLst>
              </p:cNvPr>
              <p:cNvSpPr txBox="1"/>
              <p:nvPr/>
            </p:nvSpPr>
            <p:spPr>
              <a:xfrm>
                <a:off x="9390841" y="2659398"/>
                <a:ext cx="1768475" cy="27777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Tēnā, tōaitia mai</a:t>
                </a:r>
                <a:endParaRPr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" name="object 21">
            <a:extLst>
              <a:ext uri="{FF2B5EF4-FFF2-40B4-BE49-F238E27FC236}">
                <a16:creationId xmlns:a16="http://schemas.microsoft.com/office/drawing/2014/main" id="{8210B378-93A9-8670-0DF3-AD7A6B06AB9E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8" name="object 22">
            <a:extLst>
              <a:ext uri="{FF2B5EF4-FFF2-40B4-BE49-F238E27FC236}">
                <a16:creationId xmlns:a16="http://schemas.microsoft.com/office/drawing/2014/main" id="{613CC09E-D501-1934-7EA5-9A525DDF5AEB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9" name="object 23">
            <a:extLst>
              <a:ext uri="{FF2B5EF4-FFF2-40B4-BE49-F238E27FC236}">
                <a16:creationId xmlns:a16="http://schemas.microsoft.com/office/drawing/2014/main" id="{B7D0D3D8-3BA5-D1C1-28E1-F20125892A95}"/>
              </a:ext>
            </a:extLst>
          </p:cNvPr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0" name="object 24">
            <a:extLst>
              <a:ext uri="{FF2B5EF4-FFF2-40B4-BE49-F238E27FC236}">
                <a16:creationId xmlns:a16="http://schemas.microsoft.com/office/drawing/2014/main" id="{C116B5AA-F961-091B-723E-5F2F73142478}"/>
              </a:ext>
            </a:extLst>
          </p:cNvPr>
          <p:cNvSpPr txBox="1"/>
          <p:nvPr/>
        </p:nvSpPr>
        <p:spPr>
          <a:xfrm>
            <a:off x="2952377" y="3341146"/>
            <a:ext cx="2902495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My bad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1" name="object 25">
            <a:extLst>
              <a:ext uri="{FF2B5EF4-FFF2-40B4-BE49-F238E27FC236}">
                <a16:creationId xmlns:a16="http://schemas.microsoft.com/office/drawing/2014/main" id="{45CCE1CD-38A3-47AD-377D-FAAC7A8061A9}"/>
              </a:ext>
            </a:extLst>
          </p:cNvPr>
          <p:cNvSpPr txBox="1"/>
          <p:nvPr/>
        </p:nvSpPr>
        <p:spPr>
          <a:xfrm>
            <a:off x="2948881" y="5349455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I didn’t hear you</a:t>
            </a:r>
            <a:endParaRPr lang="en-NZ" sz="160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FC2F969A-88FE-BF56-D599-E0D9AF6CAB9C}"/>
              </a:ext>
            </a:extLst>
          </p:cNvPr>
          <p:cNvSpPr txBox="1"/>
          <p:nvPr/>
        </p:nvSpPr>
        <p:spPr>
          <a:xfrm>
            <a:off x="2927559" y="7306887"/>
            <a:ext cx="2857559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Can you go over it again?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EC2CD5-11F0-8911-51D4-6EF5E50AE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3DEF2D2E-5D6C-5B25-D59E-27F41B40ED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0400" y="4348800"/>
            <a:ext cx="540000" cy="54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88B50C-38E2-DED8-9FCC-E80637E878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16069" r="42589"/>
          <a:stretch/>
        </p:blipFill>
        <p:spPr>
          <a:xfrm>
            <a:off x="0" y="2703"/>
            <a:ext cx="6858000" cy="9154381"/>
          </a:xfrm>
          <a:prstGeom prst="rect">
            <a:avLst/>
          </a:prstGeom>
        </p:spPr>
      </p:pic>
      <p:sp>
        <p:nvSpPr>
          <p:cNvPr id="49" name="object 3">
            <a:extLst>
              <a:ext uri="{FF2B5EF4-FFF2-40B4-BE49-F238E27FC236}">
                <a16:creationId xmlns:a16="http://schemas.microsoft.com/office/drawing/2014/main" id="{2533AFAC-E5CB-AF98-7FAE-92E8A6C6E7D6}"/>
              </a:ext>
            </a:extLst>
          </p:cNvPr>
          <p:cNvSpPr/>
          <p:nvPr/>
        </p:nvSpPr>
        <p:spPr>
          <a:xfrm>
            <a:off x="0" y="404514"/>
            <a:ext cx="4078428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50" name="object 4">
            <a:extLst>
              <a:ext uri="{FF2B5EF4-FFF2-40B4-BE49-F238E27FC236}">
                <a16:creationId xmlns:a16="http://schemas.microsoft.com/office/drawing/2014/main" id="{879FB6D2-F4D6-4561-B798-1D4F0DB0ECF2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40784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>
                <a:latin typeface="Trim SemiBold" panose="00000700000000000000" pitchFamily="50" charset="0"/>
                <a:cs typeface="Arial" panose="020B0604020202020204" pitchFamily="34" charset="0"/>
              </a:rPr>
              <a:t>He </a:t>
            </a:r>
            <a:r>
              <a:rPr lang="en-NZ" sz="3600" err="1">
                <a:latin typeface="Trim SemiBold" panose="00000700000000000000" pitchFamily="50" charset="0"/>
                <a:cs typeface="Arial" panose="020B0604020202020204" pitchFamily="34" charset="0"/>
              </a:rPr>
              <a:t>Whakaae</a:t>
            </a: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600" spc="-6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Agreeing</a:t>
            </a:r>
          </a:p>
        </p:txBody>
      </p:sp>
      <p:pic>
        <p:nvPicPr>
          <p:cNvPr id="51" name="object 9">
            <a:extLst>
              <a:ext uri="{FF2B5EF4-FFF2-40B4-BE49-F238E27FC236}">
                <a16:creationId xmlns:a16="http://schemas.microsoft.com/office/drawing/2014/main" id="{6F71BED2-C241-5D0D-DD00-ED262746E8A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52" name="object 10">
            <a:extLst>
              <a:ext uri="{FF2B5EF4-FFF2-40B4-BE49-F238E27FC236}">
                <a16:creationId xmlns:a16="http://schemas.microsoft.com/office/drawing/2014/main" id="{B1E79B1F-95C7-431A-637D-E17FC20E5298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53" name="object 11">
            <a:extLst>
              <a:ext uri="{FF2B5EF4-FFF2-40B4-BE49-F238E27FC236}">
                <a16:creationId xmlns:a16="http://schemas.microsoft.com/office/drawing/2014/main" id="{47425EB7-84F2-375E-5A27-B33B528EE83B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5868710B-79BB-5E46-3CA8-1C5AE0BDC0F9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55" name="object 12">
              <a:extLst>
                <a:ext uri="{FF2B5EF4-FFF2-40B4-BE49-F238E27FC236}">
                  <a16:creationId xmlns:a16="http://schemas.microsoft.com/office/drawing/2014/main" id="{4EA0D06E-3651-39C6-473F-65E5F8CCCFBF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Kīanga1">
              <a:extLst>
                <a:ext uri="{FF2B5EF4-FFF2-40B4-BE49-F238E27FC236}">
                  <a16:creationId xmlns:a16="http://schemas.microsoft.com/office/drawing/2014/main" id="{6EBFD031-FDF7-42D1-D637-D39F09D032F4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57" name="object 4">
                <a:extLst>
                  <a:ext uri="{FF2B5EF4-FFF2-40B4-BE49-F238E27FC236}">
                    <a16:creationId xmlns:a16="http://schemas.microsoft.com/office/drawing/2014/main" id="{ABE486A9-6B2A-89A6-AC50-0A0929C47D8F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bject 16">
                <a:extLst>
                  <a:ext uri="{FF2B5EF4-FFF2-40B4-BE49-F238E27FC236}">
                    <a16:creationId xmlns:a16="http://schemas.microsoft.com/office/drawing/2014/main" id="{EBDF5310-D952-DEC3-564E-916D959B339F}"/>
                  </a:ext>
                </a:extLst>
              </p:cNvPr>
              <p:cNvSpPr txBox="1"/>
              <p:nvPr/>
            </p:nvSpPr>
            <p:spPr>
              <a:xfrm>
                <a:off x="2048893" y="2669016"/>
                <a:ext cx="1989509" cy="253396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Kei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konā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au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D9978C7-B213-2A7F-37E7-454DBA179183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60" name="object 13">
              <a:extLst>
                <a:ext uri="{FF2B5EF4-FFF2-40B4-BE49-F238E27FC236}">
                  <a16:creationId xmlns:a16="http://schemas.microsoft.com/office/drawing/2014/main" id="{360DE966-F1F0-5AA1-EA6C-E30EB8E094BB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Kīanga2">
              <a:extLst>
                <a:ext uri="{FF2B5EF4-FFF2-40B4-BE49-F238E27FC236}">
                  <a16:creationId xmlns:a16="http://schemas.microsoft.com/office/drawing/2014/main" id="{D748ADD3-8E2C-7878-869B-51F1F9E6B428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62" name="object 5">
                <a:extLst>
                  <a:ext uri="{FF2B5EF4-FFF2-40B4-BE49-F238E27FC236}">
                    <a16:creationId xmlns:a16="http://schemas.microsoft.com/office/drawing/2014/main" id="{27E622EB-3D45-1551-9C67-97561F51233D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object 17">
                <a:extLst>
                  <a:ext uri="{FF2B5EF4-FFF2-40B4-BE49-F238E27FC236}">
                    <a16:creationId xmlns:a16="http://schemas.microsoft.com/office/drawing/2014/main" id="{AC95A37E-DA92-9F62-FA72-78F76A0157FB}"/>
                  </a:ext>
                </a:extLst>
              </p:cNvPr>
              <p:cNvSpPr txBox="1"/>
              <p:nvPr/>
            </p:nvSpPr>
            <p:spPr>
              <a:xfrm>
                <a:off x="5697710" y="2546530"/>
                <a:ext cx="1768475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Kāore au i te whakaae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DC8562-43B8-A0BE-5C48-2ADAE55A40A9}"/>
              </a:ext>
            </a:extLst>
          </p:cNvPr>
          <p:cNvGrpSpPr/>
          <p:nvPr/>
        </p:nvGrpSpPr>
        <p:grpSpPr>
          <a:xfrm>
            <a:off x="2470484" y="5992548"/>
            <a:ext cx="3510000" cy="940441"/>
            <a:chOff x="5108622" y="3984751"/>
            <a:chExt cx="1344596" cy="471131"/>
          </a:xfrm>
        </p:grpSpPr>
        <p:sp>
          <p:nvSpPr>
            <p:cNvPr id="65" name="object 14">
              <a:extLst>
                <a:ext uri="{FF2B5EF4-FFF2-40B4-BE49-F238E27FC236}">
                  <a16:creationId xmlns:a16="http://schemas.microsoft.com/office/drawing/2014/main" id="{50BD0DCC-B07F-B21B-15E4-AB54D38DCF6B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66" name="Kīanga3">
              <a:extLst>
                <a:ext uri="{FF2B5EF4-FFF2-40B4-BE49-F238E27FC236}">
                  <a16:creationId xmlns:a16="http://schemas.microsoft.com/office/drawing/2014/main" id="{BC825748-8CFB-8321-987F-5A85F4DF715D}"/>
                </a:ext>
              </a:extLst>
            </p:cNvPr>
            <p:cNvGrpSpPr/>
            <p:nvPr/>
          </p:nvGrpSpPr>
          <p:grpSpPr>
            <a:xfrm>
              <a:off x="5198061" y="3984751"/>
              <a:ext cx="1255157" cy="471131"/>
              <a:chOff x="9240997" y="2385001"/>
              <a:chExt cx="2231390" cy="837565"/>
            </a:xfrm>
          </p:grpSpPr>
          <p:sp>
            <p:nvSpPr>
              <p:cNvPr id="67" name="object 6">
                <a:extLst>
                  <a:ext uri="{FF2B5EF4-FFF2-40B4-BE49-F238E27FC236}">
                    <a16:creationId xmlns:a16="http://schemas.microsoft.com/office/drawing/2014/main" id="{612DBAE8-797D-FB2D-032E-43D3DA492C2B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object 18">
                <a:extLst>
                  <a:ext uri="{FF2B5EF4-FFF2-40B4-BE49-F238E27FC236}">
                    <a16:creationId xmlns:a16="http://schemas.microsoft.com/office/drawing/2014/main" id="{05364A34-DB95-480B-F391-32C21EBB1FFF}"/>
                  </a:ext>
                </a:extLst>
              </p:cNvPr>
              <p:cNvSpPr txBox="1"/>
              <p:nvPr/>
            </p:nvSpPr>
            <p:spPr>
              <a:xfrm>
                <a:off x="9390841" y="2659398"/>
                <a:ext cx="1768475" cy="275094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Kimihia he whakatau</a:t>
                </a:r>
                <a:endParaRPr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9" name="object 21">
            <a:extLst>
              <a:ext uri="{FF2B5EF4-FFF2-40B4-BE49-F238E27FC236}">
                <a16:creationId xmlns:a16="http://schemas.microsoft.com/office/drawing/2014/main" id="{E3442C24-ECC5-CDCE-47C1-D2D1F63FE4C7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70" name="object 22">
            <a:extLst>
              <a:ext uri="{FF2B5EF4-FFF2-40B4-BE49-F238E27FC236}">
                <a16:creationId xmlns:a16="http://schemas.microsoft.com/office/drawing/2014/main" id="{82D84177-1A08-B284-81DF-B42CFEF9EF2F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71" name="object 23">
            <a:extLst>
              <a:ext uri="{FF2B5EF4-FFF2-40B4-BE49-F238E27FC236}">
                <a16:creationId xmlns:a16="http://schemas.microsoft.com/office/drawing/2014/main" id="{5D3FD959-4731-DB97-1168-8C98547B428F}"/>
              </a:ext>
            </a:extLst>
          </p:cNvPr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72" name="object 24">
            <a:extLst>
              <a:ext uri="{FF2B5EF4-FFF2-40B4-BE49-F238E27FC236}">
                <a16:creationId xmlns:a16="http://schemas.microsoft.com/office/drawing/2014/main" id="{4703F339-D186-566C-CA31-D8AF3DABEDCA}"/>
              </a:ext>
            </a:extLst>
          </p:cNvPr>
          <p:cNvSpPr txBox="1"/>
          <p:nvPr/>
        </p:nvSpPr>
        <p:spPr>
          <a:xfrm>
            <a:off x="2952377" y="3341146"/>
            <a:ext cx="2902495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 agree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3" name="object 25">
            <a:extLst>
              <a:ext uri="{FF2B5EF4-FFF2-40B4-BE49-F238E27FC236}">
                <a16:creationId xmlns:a16="http://schemas.microsoft.com/office/drawing/2014/main" id="{A4EB7385-5820-822F-4C6B-82C89495331E}"/>
              </a:ext>
            </a:extLst>
          </p:cNvPr>
          <p:cNvSpPr txBox="1"/>
          <p:nvPr/>
        </p:nvSpPr>
        <p:spPr>
          <a:xfrm>
            <a:off x="2948881" y="5349455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 disagree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4" name="object 26">
            <a:extLst>
              <a:ext uri="{FF2B5EF4-FFF2-40B4-BE49-F238E27FC236}">
                <a16:creationId xmlns:a16="http://schemas.microsoft.com/office/drawing/2014/main" id="{4D77BD42-F75C-4C68-2E23-A00A65F010CE}"/>
              </a:ext>
            </a:extLst>
          </p:cNvPr>
          <p:cNvSpPr txBox="1"/>
          <p:nvPr/>
        </p:nvSpPr>
        <p:spPr>
          <a:xfrm>
            <a:off x="2927559" y="7304177"/>
            <a:ext cx="2857559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Let’s find a compromise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CBA9D5-9A22-D366-F53D-1D0D2226C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0ECB07B1-35BF-9E75-A0F4-9CDFCA4E52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0400" y="4348800"/>
            <a:ext cx="540000" cy="54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327507-F213-5968-89B2-0741D2265E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27979" r="29329"/>
          <a:stretch/>
        </p:blipFill>
        <p:spPr>
          <a:xfrm>
            <a:off x="0" y="0"/>
            <a:ext cx="6934200" cy="9136282"/>
          </a:xfrm>
          <a:prstGeom prst="rect">
            <a:avLst/>
          </a:prstGeom>
        </p:spPr>
      </p:pic>
      <p:sp>
        <p:nvSpPr>
          <p:cNvPr id="27" name="object 3">
            <a:extLst>
              <a:ext uri="{FF2B5EF4-FFF2-40B4-BE49-F238E27FC236}">
                <a16:creationId xmlns:a16="http://schemas.microsoft.com/office/drawing/2014/main" id="{FB2212B2-2855-0C9D-665E-CF4DB7E4264D}"/>
              </a:ext>
            </a:extLst>
          </p:cNvPr>
          <p:cNvSpPr/>
          <p:nvPr/>
        </p:nvSpPr>
        <p:spPr>
          <a:xfrm>
            <a:off x="0" y="404514"/>
            <a:ext cx="4078428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4C568C9D-DFE9-40A7-9145-332B1D311B92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40784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 dirty="0">
                <a:latin typeface="Trim SemiBold" panose="00000700000000000000" pitchFamily="50" charset="0"/>
                <a:cs typeface="Arial" panose="020B0604020202020204" pitchFamily="34" charset="0"/>
              </a:rPr>
              <a:t>He </a:t>
            </a:r>
            <a:r>
              <a:rPr lang="en-NZ" sz="3600" dirty="0" err="1">
                <a:latin typeface="Trim SemiBold" panose="00000700000000000000" pitchFamily="50" charset="0"/>
                <a:cs typeface="Arial" panose="020B0604020202020204" pitchFamily="34" charset="0"/>
              </a:rPr>
              <a:t>Akiaki</a:t>
            </a:r>
            <a:br>
              <a:rPr lang="en-NZ" sz="3600" spc="-6" dirty="0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 dirty="0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600" spc="-6" dirty="0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Encouragement</a:t>
            </a:r>
          </a:p>
        </p:txBody>
      </p:sp>
      <p:pic>
        <p:nvPicPr>
          <p:cNvPr id="29" name="object 9">
            <a:extLst>
              <a:ext uri="{FF2B5EF4-FFF2-40B4-BE49-F238E27FC236}">
                <a16:creationId xmlns:a16="http://schemas.microsoft.com/office/drawing/2014/main" id="{9E30E11B-92C0-775C-DC03-8D30DFAFF9A8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76B45980-B13C-915E-96FD-D950F4C418C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1" name="object 11">
            <a:extLst>
              <a:ext uri="{FF2B5EF4-FFF2-40B4-BE49-F238E27FC236}">
                <a16:creationId xmlns:a16="http://schemas.microsoft.com/office/drawing/2014/main" id="{CBB2C199-B3C8-3D0D-E3A3-F2E7A85F7871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0FE0C30-CB6E-3591-E839-6219639DCD99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8E38637F-98B9-7D97-2BF6-86A3196DD254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Kīanga1">
              <a:extLst>
                <a:ext uri="{FF2B5EF4-FFF2-40B4-BE49-F238E27FC236}">
                  <a16:creationId xmlns:a16="http://schemas.microsoft.com/office/drawing/2014/main" id="{AA31FC26-A6F3-6E6D-44EA-4983CADCD810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5" name="object 4">
                <a:extLst>
                  <a:ext uri="{FF2B5EF4-FFF2-40B4-BE49-F238E27FC236}">
                    <a16:creationId xmlns:a16="http://schemas.microsoft.com/office/drawing/2014/main" id="{2E52F6E6-91AD-254F-4F96-720D0FE1F54B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16">
                <a:extLst>
                  <a:ext uri="{FF2B5EF4-FFF2-40B4-BE49-F238E27FC236}">
                    <a16:creationId xmlns:a16="http://schemas.microsoft.com/office/drawing/2014/main" id="{B839C594-D287-AA7E-0E56-66D95923D12C}"/>
                  </a:ext>
                </a:extLst>
              </p:cNvPr>
              <p:cNvSpPr txBox="1"/>
              <p:nvPr/>
            </p:nvSpPr>
            <p:spPr>
              <a:xfrm>
                <a:off x="2048893" y="2669016"/>
                <a:ext cx="1989509" cy="25586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rōpū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/hui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uaua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tērā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53B71A-2808-31E2-587A-371B9783FC7E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A860381D-1E83-F0A3-B9D2-2CDAF896ED71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Kīanga2">
              <a:extLst>
                <a:ext uri="{FF2B5EF4-FFF2-40B4-BE49-F238E27FC236}">
                  <a16:creationId xmlns:a16="http://schemas.microsoft.com/office/drawing/2014/main" id="{78154C7D-F952-3CB2-EBC1-1802D4F21664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40" name="object 5">
                <a:extLst>
                  <a:ext uri="{FF2B5EF4-FFF2-40B4-BE49-F238E27FC236}">
                    <a16:creationId xmlns:a16="http://schemas.microsoft.com/office/drawing/2014/main" id="{4972BAD7-9797-2101-2444-4788A2AF0540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17">
                <a:extLst>
                  <a:ext uri="{FF2B5EF4-FFF2-40B4-BE49-F238E27FC236}">
                    <a16:creationId xmlns:a16="http://schemas.microsoft.com/office/drawing/2014/main" id="{06739AC3-A4DC-1B58-8514-F6243ED0062D}"/>
                  </a:ext>
                </a:extLst>
              </p:cNvPr>
              <p:cNvSpPr txBox="1"/>
              <p:nvPr/>
            </p:nvSpPr>
            <p:spPr>
              <a:xfrm>
                <a:off x="5705933" y="2447685"/>
                <a:ext cx="1768475" cy="764824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Kātahi te rā/wiki/marama/tau roa ko tērā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B77939-9C24-25A2-5A8E-83383445ECF8}"/>
              </a:ext>
            </a:extLst>
          </p:cNvPr>
          <p:cNvGrpSpPr/>
          <p:nvPr/>
        </p:nvGrpSpPr>
        <p:grpSpPr>
          <a:xfrm>
            <a:off x="2470484" y="5992552"/>
            <a:ext cx="3510000" cy="969361"/>
            <a:chOff x="5108622" y="3984753"/>
            <a:chExt cx="1344596" cy="485619"/>
          </a:xfrm>
        </p:grpSpPr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95179F25-042B-8CCE-452B-35FCB8FE6C51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Kīanga3">
              <a:extLst>
                <a:ext uri="{FF2B5EF4-FFF2-40B4-BE49-F238E27FC236}">
                  <a16:creationId xmlns:a16="http://schemas.microsoft.com/office/drawing/2014/main" id="{FB7F36C8-7767-83F2-6370-DAF97BCCD08A}"/>
                </a:ext>
              </a:extLst>
            </p:cNvPr>
            <p:cNvGrpSpPr/>
            <p:nvPr/>
          </p:nvGrpSpPr>
          <p:grpSpPr>
            <a:xfrm>
              <a:off x="5198061" y="3984753"/>
              <a:ext cx="1255157" cy="485619"/>
              <a:chOff x="9240997" y="2385001"/>
              <a:chExt cx="2231390" cy="863320"/>
            </a:xfrm>
          </p:grpSpPr>
          <p:sp>
            <p:nvSpPr>
              <p:cNvPr id="45" name="object 6">
                <a:extLst>
                  <a:ext uri="{FF2B5EF4-FFF2-40B4-BE49-F238E27FC236}">
                    <a16:creationId xmlns:a16="http://schemas.microsoft.com/office/drawing/2014/main" id="{CF8EB6F1-D132-1783-8A43-1C614B61E7A9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bject 18">
                <a:extLst>
                  <a:ext uri="{FF2B5EF4-FFF2-40B4-BE49-F238E27FC236}">
                    <a16:creationId xmlns:a16="http://schemas.microsoft.com/office/drawing/2014/main" id="{1799E2FD-BDE4-62C3-CFAB-C2EBAE48D0B8}"/>
                  </a:ext>
                </a:extLst>
              </p:cNvPr>
              <p:cNvSpPr txBox="1"/>
              <p:nvPr/>
            </p:nvSpPr>
            <p:spPr>
              <a:xfrm>
                <a:off x="9397415" y="2416843"/>
                <a:ext cx="1768475" cy="83147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Kātahi</a:t>
                </a:r>
                <a:r>
                  <a:rPr lang="en-NZ" sz="2000" b="1" spc="-23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te</a:t>
                </a:r>
                <a:r>
                  <a:rPr lang="en-NZ" sz="2000" b="1" spc="-20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14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rā</a:t>
                </a:r>
                <a:r>
                  <a:rPr lang="en-NZ" sz="2000" b="1" spc="-14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/ 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wiki/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marama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/tau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kūnakunaku</a:t>
                </a:r>
                <a:r>
                  <a:rPr lang="en-NZ" sz="2000" b="1" spc="-8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ko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1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tērā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" name="object 21">
            <a:extLst>
              <a:ext uri="{FF2B5EF4-FFF2-40B4-BE49-F238E27FC236}">
                <a16:creationId xmlns:a16="http://schemas.microsoft.com/office/drawing/2014/main" id="{AEA22B8F-B2B0-F287-646C-8965A64D1968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8" name="object 22">
            <a:extLst>
              <a:ext uri="{FF2B5EF4-FFF2-40B4-BE49-F238E27FC236}">
                <a16:creationId xmlns:a16="http://schemas.microsoft.com/office/drawing/2014/main" id="{70C93C02-2F91-CB98-10E7-6E8AF2C51590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9" name="object 23">
            <a:extLst>
              <a:ext uri="{FF2B5EF4-FFF2-40B4-BE49-F238E27FC236}">
                <a16:creationId xmlns:a16="http://schemas.microsoft.com/office/drawing/2014/main" id="{3F4CB050-072E-A500-3863-1A6F486E5F8D}"/>
              </a:ext>
            </a:extLst>
          </p:cNvPr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0" name="object 24">
            <a:extLst>
              <a:ext uri="{FF2B5EF4-FFF2-40B4-BE49-F238E27FC236}">
                <a16:creationId xmlns:a16="http://schemas.microsoft.com/office/drawing/2014/main" id="{53926B6D-AA85-CBD5-510D-5F3D294E4913}"/>
              </a:ext>
            </a:extLst>
          </p:cNvPr>
          <p:cNvSpPr txBox="1"/>
          <p:nvPr/>
        </p:nvSpPr>
        <p:spPr>
          <a:xfrm>
            <a:off x="2952377" y="3409641"/>
            <a:ext cx="2902495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 agree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1" name="object 25">
            <a:extLst>
              <a:ext uri="{FF2B5EF4-FFF2-40B4-BE49-F238E27FC236}">
                <a16:creationId xmlns:a16="http://schemas.microsoft.com/office/drawing/2014/main" id="{005A6A5F-8C35-55BB-0222-5BEBF2A7F6EE}"/>
              </a:ext>
            </a:extLst>
          </p:cNvPr>
          <p:cNvSpPr txBox="1"/>
          <p:nvPr/>
        </p:nvSpPr>
        <p:spPr>
          <a:xfrm>
            <a:off x="2914186" y="5229781"/>
            <a:ext cx="3066298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That was a long day/week/month/year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C08BE636-A34D-30AB-A25D-D1B5DF509152}"/>
              </a:ext>
            </a:extLst>
          </p:cNvPr>
          <p:cNvSpPr txBox="1"/>
          <p:nvPr/>
        </p:nvSpPr>
        <p:spPr>
          <a:xfrm>
            <a:off x="2933641" y="7162800"/>
            <a:ext cx="2857559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That</a:t>
            </a:r>
            <a:r>
              <a:rPr lang="en-NZ" sz="1600" b="1" spc="-2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was</a:t>
            </a: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lang="en-NZ"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chaotic</a:t>
            </a: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day/ </a:t>
            </a:r>
            <a:r>
              <a:rPr lang="en-NZ"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week/month/year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BCB0CF-63C2-8E6E-902F-6AEEDAF97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BF6D8337-1F64-4297-83EA-3BD24FD7FF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0400" y="4348800"/>
            <a:ext cx="540000" cy="54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363236-2062-C945-B0C7-CFC2CB9396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0" cstate="print"/>
          <a:srcRect l="14163" t="-119" r="43737" b="119"/>
          <a:stretch/>
        </p:blipFill>
        <p:spPr>
          <a:xfrm>
            <a:off x="0" y="-19211"/>
            <a:ext cx="6858000" cy="9163211"/>
          </a:xfrm>
          <a:prstGeom prst="rect">
            <a:avLst/>
          </a:prstGeom>
        </p:spPr>
      </p:pic>
      <p:sp>
        <p:nvSpPr>
          <p:cNvPr id="35" name="object 16">
            <a:extLst>
              <a:ext uri="{FF2B5EF4-FFF2-40B4-BE49-F238E27FC236}">
                <a16:creationId xmlns:a16="http://schemas.microsoft.com/office/drawing/2014/main" id="{08D142D2-9DCE-9BBF-5314-48B7EEAD70AF}"/>
              </a:ext>
            </a:extLst>
          </p:cNvPr>
          <p:cNvSpPr txBox="1"/>
          <p:nvPr/>
        </p:nvSpPr>
        <p:spPr>
          <a:xfrm>
            <a:off x="6223501" y="6255006"/>
            <a:ext cx="375404" cy="1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6"/>
              </a:lnSpc>
            </a:pP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REO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MŌ</a:t>
            </a:r>
            <a:r>
              <a:rPr sz="310" b="1" spc="29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 spc="-1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HUI</a:t>
            </a:r>
            <a:endParaRPr sz="31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36" name="object 26">
            <a:extLst>
              <a:ext uri="{FF2B5EF4-FFF2-40B4-BE49-F238E27FC236}">
                <a16:creationId xmlns:a16="http://schemas.microsoft.com/office/drawing/2014/main" id="{607A79B3-1C66-D5F3-F642-5F5BB81CED2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1605" y="5260661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>
                <a:latin typeface="Neogrotesk Pro" panose="00000500000000000000" pitchFamily="50" charset="0"/>
              </a:rPr>
              <a:pPr marL="21431">
                <a:spcBef>
                  <a:spcPts val="48"/>
                </a:spcBef>
              </a:pPr>
              <a:t>13</a:t>
            </a:fld>
            <a:endParaRPr spc="-14">
              <a:latin typeface="Neogrotesk Pro" panose="00000500000000000000" pitchFamily="50" charset="0"/>
            </a:endParaRP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18B93828-BB14-8C5C-F5EA-E0B47DBEC1C0}"/>
              </a:ext>
            </a:extLst>
          </p:cNvPr>
          <p:cNvSpPr/>
          <p:nvPr/>
        </p:nvSpPr>
        <p:spPr>
          <a:xfrm>
            <a:off x="0" y="404514"/>
            <a:ext cx="2806915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6">
            <a:extLst>
              <a:ext uri="{FF2B5EF4-FFF2-40B4-BE49-F238E27FC236}">
                <a16:creationId xmlns:a16="http://schemas.microsoft.com/office/drawing/2014/main" id="{E47E90A6-0EAA-6108-2862-3ADBBBF2B327}"/>
              </a:ext>
            </a:extLst>
          </p:cNvPr>
          <p:cNvSpPr/>
          <p:nvPr/>
        </p:nvSpPr>
        <p:spPr>
          <a:xfrm>
            <a:off x="2843379" y="0"/>
            <a:ext cx="4063484" cy="2904992"/>
          </a:xfrm>
          <a:custGeom>
            <a:avLst/>
            <a:gdLst/>
            <a:ahLst/>
            <a:cxnLst/>
            <a:rect l="l" t="t" r="r" b="b"/>
            <a:pathLst>
              <a:path w="2910204" h="4581525">
                <a:moveTo>
                  <a:pt x="2910001" y="0"/>
                </a:moveTo>
                <a:lnTo>
                  <a:pt x="0" y="0"/>
                </a:lnTo>
                <a:lnTo>
                  <a:pt x="0" y="4059008"/>
                </a:lnTo>
                <a:lnTo>
                  <a:pt x="2133" y="4106519"/>
                </a:lnTo>
                <a:lnTo>
                  <a:pt x="8410" y="4152834"/>
                </a:lnTo>
                <a:lnTo>
                  <a:pt x="18646" y="4197770"/>
                </a:lnTo>
                <a:lnTo>
                  <a:pt x="32657" y="4241143"/>
                </a:lnTo>
                <a:lnTo>
                  <a:pt x="50259" y="4282768"/>
                </a:lnTo>
                <a:lnTo>
                  <a:pt x="71268" y="4322460"/>
                </a:lnTo>
                <a:lnTo>
                  <a:pt x="95499" y="4360037"/>
                </a:lnTo>
                <a:lnTo>
                  <a:pt x="122767" y="4395313"/>
                </a:lnTo>
                <a:lnTo>
                  <a:pt x="152890" y="4428104"/>
                </a:lnTo>
                <a:lnTo>
                  <a:pt x="185682" y="4458225"/>
                </a:lnTo>
                <a:lnTo>
                  <a:pt x="220959" y="4485494"/>
                </a:lnTo>
                <a:lnTo>
                  <a:pt x="258538" y="4509724"/>
                </a:lnTo>
                <a:lnTo>
                  <a:pt x="298233" y="4530732"/>
                </a:lnTo>
                <a:lnTo>
                  <a:pt x="339860" y="4548334"/>
                </a:lnTo>
                <a:lnTo>
                  <a:pt x="383235" y="4562345"/>
                </a:lnTo>
                <a:lnTo>
                  <a:pt x="428175" y="4572581"/>
                </a:lnTo>
                <a:lnTo>
                  <a:pt x="474493" y="4578858"/>
                </a:lnTo>
                <a:lnTo>
                  <a:pt x="522008" y="4580991"/>
                </a:lnTo>
                <a:lnTo>
                  <a:pt x="2910001" y="4580991"/>
                </a:lnTo>
                <a:lnTo>
                  <a:pt x="2910001" y="0"/>
                </a:lnTo>
                <a:close/>
              </a:path>
            </a:pathLst>
          </a:custGeom>
          <a:solidFill>
            <a:srgbClr val="FFEDD5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pic>
        <p:nvPicPr>
          <p:cNvPr id="41" name="object 9">
            <a:extLst>
              <a:ext uri="{FF2B5EF4-FFF2-40B4-BE49-F238E27FC236}">
                <a16:creationId xmlns:a16="http://schemas.microsoft.com/office/drawing/2014/main" id="{885682FB-23A2-AE35-9E86-7828944ABC2A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5278" y="3048000"/>
            <a:ext cx="1440000" cy="1440000"/>
          </a:xfrm>
          <a:prstGeom prst="rect">
            <a:avLst/>
          </a:prstGeom>
        </p:spPr>
      </p:pic>
      <p:pic>
        <p:nvPicPr>
          <p:cNvPr id="42" name="object 10">
            <a:extLst>
              <a:ext uri="{FF2B5EF4-FFF2-40B4-BE49-F238E27FC236}">
                <a16:creationId xmlns:a16="http://schemas.microsoft.com/office/drawing/2014/main" id="{FA0016C4-5D86-69BB-73E7-00A3419B005A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4267" y="5011235"/>
            <a:ext cx="1440000" cy="1440000"/>
          </a:xfrm>
          <a:prstGeom prst="rect">
            <a:avLst/>
          </a:prstGeom>
        </p:spPr>
      </p:pic>
      <p:pic>
        <p:nvPicPr>
          <p:cNvPr id="43" name="object 11">
            <a:extLst>
              <a:ext uri="{FF2B5EF4-FFF2-40B4-BE49-F238E27FC236}">
                <a16:creationId xmlns:a16="http://schemas.microsoft.com/office/drawing/2014/main" id="{2B9E4FD4-FE80-70B3-E1E5-93407A3D3923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44267" y="7094941"/>
            <a:ext cx="1440000" cy="14400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D311155B-8C6F-889B-13CC-B9C463E0F366}"/>
              </a:ext>
            </a:extLst>
          </p:cNvPr>
          <p:cNvGrpSpPr/>
          <p:nvPr/>
        </p:nvGrpSpPr>
        <p:grpSpPr>
          <a:xfrm>
            <a:off x="1815241" y="3151021"/>
            <a:ext cx="3509508" cy="1020969"/>
            <a:chOff x="970307" y="3984752"/>
            <a:chExt cx="1349599" cy="471130"/>
          </a:xfrm>
        </p:grpSpPr>
        <p:sp>
          <p:nvSpPr>
            <p:cNvPr id="45" name="object 12">
              <a:extLst>
                <a:ext uri="{FF2B5EF4-FFF2-40B4-BE49-F238E27FC236}">
                  <a16:creationId xmlns:a16="http://schemas.microsoft.com/office/drawing/2014/main" id="{AEDFF6DB-4AD2-5008-553C-F6D35DF534B7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Kīanga1">
              <a:extLst>
                <a:ext uri="{FF2B5EF4-FFF2-40B4-BE49-F238E27FC236}">
                  <a16:creationId xmlns:a16="http://schemas.microsoft.com/office/drawing/2014/main" id="{6EB8B579-D5BC-DC79-75FC-B0993BC8305D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47" name="object 4">
                <a:extLst>
                  <a:ext uri="{FF2B5EF4-FFF2-40B4-BE49-F238E27FC236}">
                    <a16:creationId xmlns:a16="http://schemas.microsoft.com/office/drawing/2014/main" id="{4C919D32-BC86-3B10-0638-A704FE5BA2B3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object 16">
                <a:extLst>
                  <a:ext uri="{FF2B5EF4-FFF2-40B4-BE49-F238E27FC236}">
                    <a16:creationId xmlns:a16="http://schemas.microsoft.com/office/drawing/2014/main" id="{BC19C14A-C05A-AAD5-50CD-BF4A29392FF5}"/>
                  </a:ext>
                </a:extLst>
              </p:cNvPr>
              <p:cNvSpPr txBox="1"/>
              <p:nvPr/>
            </p:nvSpPr>
            <p:spPr>
              <a:xfrm>
                <a:off x="2075300" y="2546761"/>
                <a:ext cx="1768476" cy="510883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Me</a:t>
                </a:r>
                <a:r>
                  <a:rPr lang="fi-FI" sz="2000" b="1" spc="-20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nui</a:t>
                </a:r>
                <a:r>
                  <a:rPr lang="fi-FI" sz="2000" b="1" spc="-20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ake</a:t>
                </a:r>
                <a:r>
                  <a:rPr lang="fi-FI" sz="2000" b="1" spc="-20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 spc="-1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taku </a:t>
                </a: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kōrero</a:t>
                </a:r>
                <a:r>
                  <a:rPr lang="fi-FI" sz="2000" b="1" spc="-45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pēnei</a:t>
                </a:r>
                <a:endParaRPr lang="fi-FI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0C7B607-B289-48C1-2396-59E275287468}"/>
              </a:ext>
            </a:extLst>
          </p:cNvPr>
          <p:cNvGrpSpPr/>
          <p:nvPr/>
        </p:nvGrpSpPr>
        <p:grpSpPr>
          <a:xfrm>
            <a:off x="1814749" y="5157166"/>
            <a:ext cx="3510000" cy="1022400"/>
            <a:chOff x="3029622" y="3984753"/>
            <a:chExt cx="1357100" cy="471130"/>
          </a:xfrm>
        </p:grpSpPr>
        <p:sp>
          <p:nvSpPr>
            <p:cNvPr id="50" name="object 13">
              <a:extLst>
                <a:ext uri="{FF2B5EF4-FFF2-40B4-BE49-F238E27FC236}">
                  <a16:creationId xmlns:a16="http://schemas.microsoft.com/office/drawing/2014/main" id="{BC1E6D4B-23BE-FB0B-E882-99D64176C62D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51" name="Kīanga2">
              <a:extLst>
                <a:ext uri="{FF2B5EF4-FFF2-40B4-BE49-F238E27FC236}">
                  <a16:creationId xmlns:a16="http://schemas.microsoft.com/office/drawing/2014/main" id="{72AD3D21-DBFE-EBD3-15F2-9FAFCDC0CF4F}"/>
                </a:ext>
              </a:extLst>
            </p:cNvPr>
            <p:cNvGrpSpPr/>
            <p:nvPr/>
          </p:nvGrpSpPr>
          <p:grpSpPr>
            <a:xfrm>
              <a:off x="3119064" y="3984753"/>
              <a:ext cx="1267658" cy="471130"/>
              <a:chOff x="5544999" y="2385001"/>
              <a:chExt cx="2253615" cy="837565"/>
            </a:xfrm>
          </p:grpSpPr>
          <p:sp>
            <p:nvSpPr>
              <p:cNvPr id="52" name="object 5">
                <a:extLst>
                  <a:ext uri="{FF2B5EF4-FFF2-40B4-BE49-F238E27FC236}">
                    <a16:creationId xmlns:a16="http://schemas.microsoft.com/office/drawing/2014/main" id="{C6904C7A-9D38-EF69-3C27-472804AC31FB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object 17">
                <a:extLst>
                  <a:ext uri="{FF2B5EF4-FFF2-40B4-BE49-F238E27FC236}">
                    <a16:creationId xmlns:a16="http://schemas.microsoft.com/office/drawing/2014/main" id="{D21B9E57-CF03-3DEB-7ADA-3200C358F7A3}"/>
                  </a:ext>
                </a:extLst>
              </p:cNvPr>
              <p:cNvSpPr txBox="1"/>
              <p:nvPr/>
            </p:nvSpPr>
            <p:spPr>
              <a:xfrm>
                <a:off x="5704343" y="2672885"/>
                <a:ext cx="2026137" cy="257454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>
                  <a:spcBef>
                    <a:spcPts val="56"/>
                  </a:spcBef>
                </a:pP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Whakamīharo</a:t>
                </a:r>
                <a:r>
                  <a:rPr lang="en-NZ" sz="2000" b="1" spc="-1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14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ana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4784DD-F249-6376-3F05-529E2C1D38DE}"/>
              </a:ext>
            </a:extLst>
          </p:cNvPr>
          <p:cNvGrpSpPr/>
          <p:nvPr/>
        </p:nvGrpSpPr>
        <p:grpSpPr>
          <a:xfrm>
            <a:off x="1814749" y="7143883"/>
            <a:ext cx="3510000" cy="940439"/>
            <a:chOff x="5108622" y="3984748"/>
            <a:chExt cx="1344596" cy="471130"/>
          </a:xfrm>
        </p:grpSpPr>
        <p:sp>
          <p:nvSpPr>
            <p:cNvPr id="55" name="object 14">
              <a:extLst>
                <a:ext uri="{FF2B5EF4-FFF2-40B4-BE49-F238E27FC236}">
                  <a16:creationId xmlns:a16="http://schemas.microsoft.com/office/drawing/2014/main" id="{5253B8E4-A866-27C0-4560-07E6BE7C50CA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56" name="Kīanga3">
              <a:extLst>
                <a:ext uri="{FF2B5EF4-FFF2-40B4-BE49-F238E27FC236}">
                  <a16:creationId xmlns:a16="http://schemas.microsoft.com/office/drawing/2014/main" id="{B0728835-274C-0A0B-9D3E-9AC6995BC637}"/>
                </a:ext>
              </a:extLst>
            </p:cNvPr>
            <p:cNvGrpSpPr/>
            <p:nvPr/>
          </p:nvGrpSpPr>
          <p:grpSpPr>
            <a:xfrm>
              <a:off x="5198061" y="3984748"/>
              <a:ext cx="1255157" cy="471130"/>
              <a:chOff x="9240997" y="2385001"/>
              <a:chExt cx="2231390" cy="837565"/>
            </a:xfrm>
          </p:grpSpPr>
          <p:sp>
            <p:nvSpPr>
              <p:cNvPr id="57" name="object 6">
                <a:extLst>
                  <a:ext uri="{FF2B5EF4-FFF2-40B4-BE49-F238E27FC236}">
                    <a16:creationId xmlns:a16="http://schemas.microsoft.com/office/drawing/2014/main" id="{BB5107A3-B971-7CD5-4966-E49752A50E2C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object 18">
                <a:extLst>
                  <a:ext uri="{FF2B5EF4-FFF2-40B4-BE49-F238E27FC236}">
                    <a16:creationId xmlns:a16="http://schemas.microsoft.com/office/drawing/2014/main" id="{D547D9E6-8644-0EFF-7E95-654A6849857F}"/>
                  </a:ext>
                </a:extLst>
              </p:cNvPr>
              <p:cNvSpPr txBox="1"/>
              <p:nvPr/>
            </p:nvSpPr>
            <p:spPr>
              <a:xfrm>
                <a:off x="9390842" y="2529138"/>
                <a:ext cx="2081545" cy="55462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Kāore</a:t>
                </a:r>
                <a:r>
                  <a:rPr lang="pt-BR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e</a:t>
                </a:r>
                <a:r>
                  <a:rPr lang="pt-BR" sz="2000" b="1" spc="-14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pt-BR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rawea</a:t>
                </a:r>
                <a:r>
                  <a:rPr lang="pt-BR" sz="2000" b="1" spc="-14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pt-BR" sz="2000" b="1" spc="-29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e </a:t>
                </a: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te</a:t>
                </a:r>
                <a:r>
                  <a:rPr lang="pt-BR" sz="2000" b="1" spc="-3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pt-BR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kōiraira!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9" name="object 21">
            <a:extLst>
              <a:ext uri="{FF2B5EF4-FFF2-40B4-BE49-F238E27FC236}">
                <a16:creationId xmlns:a16="http://schemas.microsoft.com/office/drawing/2014/main" id="{08D6694E-D5C7-FAAC-96FE-63790434C10D}"/>
              </a:ext>
            </a:extLst>
          </p:cNvPr>
          <p:cNvSpPr/>
          <p:nvPr/>
        </p:nvSpPr>
        <p:spPr>
          <a:xfrm>
            <a:off x="2076459" y="4334457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60" name="object 22">
            <a:extLst>
              <a:ext uri="{FF2B5EF4-FFF2-40B4-BE49-F238E27FC236}">
                <a16:creationId xmlns:a16="http://schemas.microsoft.com/office/drawing/2014/main" id="{9B73D6DC-275E-9247-5E2E-B2D4B9ABD940}"/>
              </a:ext>
            </a:extLst>
          </p:cNvPr>
          <p:cNvSpPr/>
          <p:nvPr/>
        </p:nvSpPr>
        <p:spPr>
          <a:xfrm>
            <a:off x="2077549" y="6327903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61" name="object 23">
            <a:extLst>
              <a:ext uri="{FF2B5EF4-FFF2-40B4-BE49-F238E27FC236}">
                <a16:creationId xmlns:a16="http://schemas.microsoft.com/office/drawing/2014/main" id="{27D6CA26-9C04-4D8C-25FD-381A580CA020}"/>
              </a:ext>
            </a:extLst>
          </p:cNvPr>
          <p:cNvSpPr/>
          <p:nvPr/>
        </p:nvSpPr>
        <p:spPr>
          <a:xfrm>
            <a:off x="2077549" y="8269946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62" name="object 22">
            <a:extLst>
              <a:ext uri="{FF2B5EF4-FFF2-40B4-BE49-F238E27FC236}">
                <a16:creationId xmlns:a16="http://schemas.microsoft.com/office/drawing/2014/main" id="{CB89C7CA-7818-632F-69FE-61363718836E}"/>
              </a:ext>
            </a:extLst>
          </p:cNvPr>
          <p:cNvSpPr txBox="1"/>
          <p:nvPr/>
        </p:nvSpPr>
        <p:spPr>
          <a:xfrm>
            <a:off x="2377028" y="4497714"/>
            <a:ext cx="2947721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 should say this more often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3" name="object 23">
            <a:extLst>
              <a:ext uri="{FF2B5EF4-FFF2-40B4-BE49-F238E27FC236}">
                <a16:creationId xmlns:a16="http://schemas.microsoft.com/office/drawing/2014/main" id="{241D4E71-3A58-539E-0189-C54827967411}"/>
              </a:ext>
            </a:extLst>
          </p:cNvPr>
          <p:cNvSpPr txBox="1"/>
          <p:nvPr/>
        </p:nvSpPr>
        <p:spPr>
          <a:xfrm>
            <a:off x="2277903" y="6502954"/>
            <a:ext cx="2636547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Wow. Just wow.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4" name="object 24">
            <a:extLst>
              <a:ext uri="{FF2B5EF4-FFF2-40B4-BE49-F238E27FC236}">
                <a16:creationId xmlns:a16="http://schemas.microsoft.com/office/drawing/2014/main" id="{23230ED6-1944-0497-1D73-48CA2C066D08}"/>
              </a:ext>
            </a:extLst>
          </p:cNvPr>
          <p:cNvSpPr txBox="1"/>
          <p:nvPr/>
        </p:nvSpPr>
        <p:spPr>
          <a:xfrm>
            <a:off x="2277903" y="8433864"/>
            <a:ext cx="247955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No flies on you!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2800" y="217152"/>
            <a:ext cx="3357180" cy="347450"/>
          </a:xfrm>
          <a:prstGeom prst="rect">
            <a:avLst/>
          </a:prstGeom>
        </p:spPr>
        <p:txBody>
          <a:bodyPr vert="horz" wrap="square" lIns="0" tIns="16430" rIns="0" bIns="0" rtlCol="0">
            <a:spAutoFit/>
          </a:bodyPr>
          <a:lstStyle/>
          <a:p>
            <a:pPr marL="6787" marR="2858" algn="l">
              <a:lnSpc>
                <a:spcPts val="647"/>
              </a:lnSpc>
              <a:spcBef>
                <a:spcPts val="129"/>
              </a:spcBef>
            </a:pP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</a:t>
            </a:r>
            <a:r>
              <a:rPr sz="1400" b="1" spc="-25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koe</a:t>
            </a:r>
            <a:r>
              <a:rPr sz="1400" b="1" spc="-25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tētahi</a:t>
            </a:r>
            <a:r>
              <a:rPr sz="1400" b="1" spc="-25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tangata</a:t>
            </a:r>
            <a:r>
              <a:rPr sz="14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tino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tautoko</a:t>
            </a:r>
            <a:r>
              <a:rPr sz="14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!</a:t>
            </a:r>
            <a:endParaRPr lang="en-NZ"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346"/>
              </a:spcBef>
            </a:pPr>
            <a:r>
              <a:rPr lang="en-NZ" sz="14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You’re</a:t>
            </a:r>
            <a:r>
              <a:rPr lang="en-NZ" sz="14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so</a:t>
            </a:r>
            <a:r>
              <a:rPr lang="en-NZ" sz="14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supportive!</a:t>
            </a:r>
            <a:endParaRPr lang="en-NZ"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57796" y="693257"/>
            <a:ext cx="1642237" cy="490800"/>
          </a:xfrm>
          <a:prstGeom prst="rect">
            <a:avLst/>
          </a:prstGeom>
        </p:spPr>
        <p:txBody>
          <a:bodyPr vert="horz" wrap="square" lIns="0" tIns="33933" rIns="0" bIns="0" rtlCol="0">
            <a:spAutoFit/>
          </a:bodyPr>
          <a:lstStyle/>
          <a:p>
            <a:pPr marL="7144" algn="l">
              <a:spcBef>
                <a:spcPts val="267"/>
              </a:spcBef>
            </a:pPr>
            <a:r>
              <a:rPr sz="14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Kei</a:t>
            </a:r>
            <a:r>
              <a:rPr sz="14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whea</a:t>
            </a:r>
            <a:r>
              <a:rPr sz="14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mai</a:t>
            </a:r>
            <a:r>
              <a:rPr sz="14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koe!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51434" algn="l">
              <a:spcBef>
                <a:spcPts val="211"/>
              </a:spcBef>
            </a:pPr>
            <a:r>
              <a:rPr sz="1400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You’re</a:t>
            </a:r>
            <a:r>
              <a:rPr sz="14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best!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352800" y="685374"/>
            <a:ext cx="1766592" cy="510837"/>
          </a:xfrm>
          <a:prstGeom prst="rect">
            <a:avLst/>
          </a:prstGeom>
        </p:spPr>
        <p:txBody>
          <a:bodyPr vert="horz" wrap="square" lIns="0" tIns="41077" rIns="0" bIns="0" rtlCol="0">
            <a:spAutoFit/>
          </a:bodyPr>
          <a:lstStyle/>
          <a:p>
            <a:pPr algn="l">
              <a:spcBef>
                <a:spcPts val="323"/>
              </a:spcBef>
            </a:pPr>
            <a:r>
              <a:rPr sz="1400" b="1" spc="-29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Tō</a:t>
            </a:r>
            <a:r>
              <a:rPr sz="14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atawhai</a:t>
            </a:r>
            <a:r>
              <a:rPr sz="14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hoki!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267"/>
              </a:spcBef>
            </a:pPr>
            <a:r>
              <a:rPr sz="1400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You’re</a:t>
            </a:r>
            <a:r>
              <a:rPr sz="14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so</a:t>
            </a:r>
            <a:r>
              <a:rPr sz="14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generous!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352800" y="1772381"/>
            <a:ext cx="3069137" cy="459381"/>
          </a:xfrm>
          <a:prstGeom prst="rect">
            <a:avLst/>
          </a:prstGeom>
        </p:spPr>
        <p:txBody>
          <a:bodyPr vert="horz" wrap="square" lIns="0" tIns="28218" rIns="0" bIns="0" rtlCol="0">
            <a:spAutoFit/>
          </a:bodyPr>
          <a:lstStyle/>
          <a:p>
            <a:pPr algn="l">
              <a:spcBef>
                <a:spcPts val="222"/>
              </a:spcBef>
            </a:pP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Mei</a:t>
            </a:r>
            <a:r>
              <a:rPr sz="14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kore</a:t>
            </a:r>
            <a:r>
              <a:rPr sz="14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koe...</a:t>
            </a:r>
            <a:br>
              <a:rPr lang="en-NZ" sz="14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4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couldn’t </a:t>
            </a: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have</a:t>
            </a:r>
            <a:r>
              <a:rPr sz="14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done </a:t>
            </a: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</a:t>
            </a:r>
            <a:r>
              <a:rPr sz="1400" spc="-2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without</a:t>
            </a:r>
            <a:r>
              <a:rPr sz="1400" spc="-23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you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352800" y="1371600"/>
            <a:ext cx="3291766" cy="334626"/>
          </a:xfrm>
          <a:prstGeom prst="rect">
            <a:avLst/>
          </a:prstGeom>
        </p:spPr>
        <p:txBody>
          <a:bodyPr vert="horz" wrap="square" lIns="0" tIns="16430" rIns="0" bIns="0" rtlCol="0">
            <a:spAutoFit/>
          </a:bodyPr>
          <a:lstStyle/>
          <a:p>
            <a:pPr marL="7144" marR="2858" algn="l">
              <a:lnSpc>
                <a:spcPts val="647"/>
              </a:lnSpc>
              <a:spcBef>
                <a:spcPts val="129"/>
              </a:spcBef>
            </a:pP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Kātahi</a:t>
            </a:r>
            <a:r>
              <a:rPr sz="14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2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wairua mākoha!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R="2144" algn="l">
              <a:spcBef>
                <a:spcPts val="166"/>
              </a:spcBef>
            </a:pP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So</a:t>
            </a:r>
            <a:r>
              <a:rPr sz="14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kind!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52800" y="2352534"/>
            <a:ext cx="3304638" cy="464005"/>
          </a:xfrm>
          <a:prstGeom prst="rect">
            <a:avLst/>
          </a:prstGeom>
        </p:spPr>
        <p:txBody>
          <a:bodyPr vert="horz" wrap="square" lIns="0" tIns="27146" rIns="0" bIns="0" rtlCol="0">
            <a:spAutoFit/>
          </a:bodyPr>
          <a:lstStyle/>
          <a:p>
            <a:pPr algn="l">
              <a:spcBef>
                <a:spcPts val="214"/>
              </a:spcBef>
            </a:pPr>
            <a:r>
              <a:rPr sz="14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Tēnā</a:t>
            </a:r>
            <a:r>
              <a:rPr sz="14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rā</a:t>
            </a:r>
            <a:r>
              <a:rPr sz="14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koe</a:t>
            </a:r>
            <a:r>
              <a:rPr sz="14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4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ō</a:t>
            </a:r>
            <a:r>
              <a:rPr sz="14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mahi!</a:t>
            </a:r>
            <a:endParaRPr lang="en-NZ" sz="1400" b="1" spc="-6">
              <a:solidFill>
                <a:srgbClr val="4A3444"/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214"/>
              </a:spcBef>
            </a:pPr>
            <a:endParaRPr sz="4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42148" marR="37861" indent="1786" algn="l">
              <a:lnSpc>
                <a:spcPts val="647"/>
              </a:lnSpc>
              <a:spcBef>
                <a:spcPts val="230"/>
              </a:spcBef>
            </a:pP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Thanks</a:t>
            </a:r>
            <a:r>
              <a:rPr sz="1400" spc="-3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for </a:t>
            </a: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everything</a:t>
            </a:r>
            <a:r>
              <a:rPr sz="1400" spc="-3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you</a:t>
            </a:r>
            <a:r>
              <a:rPr sz="1400" spc="-17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do!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9" name="object 43">
            <a:extLst>
              <a:ext uri="{FF2B5EF4-FFF2-40B4-BE49-F238E27FC236}">
                <a16:creationId xmlns:a16="http://schemas.microsoft.com/office/drawing/2014/main" id="{1AD706B4-D080-1B71-4ECF-7EAA3F415CD0}"/>
              </a:ext>
            </a:extLst>
          </p:cNvPr>
          <p:cNvSpPr txBox="1"/>
          <p:nvPr/>
        </p:nvSpPr>
        <p:spPr>
          <a:xfrm>
            <a:off x="36464" y="589725"/>
            <a:ext cx="3127330" cy="57594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/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sz="2400" b="1" dirty="0">
                <a:solidFill>
                  <a:srgbClr val="4A3444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He</a:t>
            </a:r>
            <a:r>
              <a:rPr sz="2400" b="1" spc="-93" dirty="0">
                <a:solidFill>
                  <a:srgbClr val="4A3444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sz="2400" b="1" spc="-6" dirty="0" err="1">
                <a:solidFill>
                  <a:srgbClr val="4A3444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Whakamānawa</a:t>
            </a:r>
            <a:r>
              <a:rPr sz="2400" b="1" spc="-6" dirty="0">
                <a:solidFill>
                  <a:srgbClr val="4A3444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sz="2400" b="1" spc="-6" dirty="0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Compliments</a:t>
            </a:r>
            <a:endParaRPr sz="2400" dirty="0">
              <a:latin typeface="Trim SemiBold" panose="000007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ECB0F1-321A-EC8C-3DE9-819B585CD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98800" y="76356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B2C33250-E7EC-874B-CF39-0CAA54E16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98800" y="5500800"/>
            <a:ext cx="540000" cy="540000"/>
          </a:xfrm>
          <a:prstGeom prst="rect">
            <a:avLst/>
          </a:prstGeom>
        </p:spPr>
      </p:pic>
      <p:pic>
        <p:nvPicPr>
          <p:cNvPr id="6" name="Whakamānawa">
            <a:hlinkClick r:id="" action="ppaction://media"/>
            <a:extLst>
              <a:ext uri="{FF2B5EF4-FFF2-40B4-BE49-F238E27FC236}">
                <a16:creationId xmlns:a16="http://schemas.microsoft.com/office/drawing/2014/main" id="{F20B34A2-76C4-0C51-B76D-40C4727BEB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53398" y="106570"/>
            <a:ext cx="306000" cy="306000"/>
          </a:xfrm>
          <a:prstGeom prst="rect">
            <a:avLst/>
          </a:prstGeom>
        </p:spPr>
      </p:pic>
      <p:pic>
        <p:nvPicPr>
          <p:cNvPr id="7" name="Tō atawhai">
            <a:hlinkClick r:id="" action="ppaction://media"/>
            <a:extLst>
              <a:ext uri="{FF2B5EF4-FFF2-40B4-BE49-F238E27FC236}">
                <a16:creationId xmlns:a16="http://schemas.microsoft.com/office/drawing/2014/main" id="{20DE5D29-08B7-B563-2151-C1C762DDB3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53398" y="735457"/>
            <a:ext cx="306000" cy="306000"/>
          </a:xfrm>
          <a:prstGeom prst="rect">
            <a:avLst/>
          </a:prstGeom>
        </p:spPr>
      </p:pic>
      <p:pic>
        <p:nvPicPr>
          <p:cNvPr id="9" name="Kātahi te wairua mākoha">
            <a:hlinkClick r:id="" action="ppaction://media"/>
            <a:extLst>
              <a:ext uri="{FF2B5EF4-FFF2-40B4-BE49-F238E27FC236}">
                <a16:creationId xmlns:a16="http://schemas.microsoft.com/office/drawing/2014/main" id="{7873E2E2-57A1-0B9F-479E-0C5E03DACFD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53398" y="1299826"/>
            <a:ext cx="306000" cy="306000"/>
          </a:xfrm>
          <a:prstGeom prst="rect">
            <a:avLst/>
          </a:prstGeom>
        </p:spPr>
      </p:pic>
      <p:pic>
        <p:nvPicPr>
          <p:cNvPr id="10" name="Mei kore koe">
            <a:hlinkClick r:id="" action="ppaction://media"/>
            <a:extLst>
              <a:ext uri="{FF2B5EF4-FFF2-40B4-BE49-F238E27FC236}">
                <a16:creationId xmlns:a16="http://schemas.microsoft.com/office/drawing/2014/main" id="{43DEB9CE-1236-F1FE-233E-91F75C14D09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53398" y="1841953"/>
            <a:ext cx="306000" cy="306000"/>
          </a:xfrm>
          <a:prstGeom prst="rect">
            <a:avLst/>
          </a:prstGeom>
        </p:spPr>
      </p:pic>
      <p:pic>
        <p:nvPicPr>
          <p:cNvPr id="11" name="Kei whea mai koe">
            <a:hlinkClick r:id="" action="ppaction://media"/>
            <a:extLst>
              <a:ext uri="{FF2B5EF4-FFF2-40B4-BE49-F238E27FC236}">
                <a16:creationId xmlns:a16="http://schemas.microsoft.com/office/drawing/2014/main" id="{B476CC8D-F540-3A51-3C12-B569381DCD3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403980" y="1119952"/>
            <a:ext cx="306000" cy="306000"/>
          </a:xfrm>
          <a:prstGeom prst="rect">
            <a:avLst/>
          </a:prstGeom>
        </p:spPr>
      </p:pic>
      <p:pic>
        <p:nvPicPr>
          <p:cNvPr id="12" name="Tēnā rā koe i ō mahi">
            <a:hlinkClick r:id="" action="ppaction://media"/>
            <a:extLst>
              <a:ext uri="{FF2B5EF4-FFF2-40B4-BE49-F238E27FC236}">
                <a16:creationId xmlns:a16="http://schemas.microsoft.com/office/drawing/2014/main" id="{E6A719BC-E7B2-D619-955E-883B550B047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53398" y="2376626"/>
            <a:ext cx="306000" cy="3060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75387E-E4A7-6FB2-0BB3-038120C47AC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98800" y="37548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9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4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6">
            <a:extLst>
              <a:ext uri="{FF2B5EF4-FFF2-40B4-BE49-F238E27FC236}">
                <a16:creationId xmlns:a16="http://schemas.microsoft.com/office/drawing/2014/main" id="{DD356709-0566-1497-9345-0B0CC3FD3A39}"/>
              </a:ext>
            </a:extLst>
          </p:cNvPr>
          <p:cNvSpPr/>
          <p:nvPr/>
        </p:nvSpPr>
        <p:spPr>
          <a:xfrm>
            <a:off x="2806915" y="0"/>
            <a:ext cx="4099948" cy="2904992"/>
          </a:xfrm>
          <a:custGeom>
            <a:avLst/>
            <a:gdLst/>
            <a:ahLst/>
            <a:cxnLst/>
            <a:rect l="l" t="t" r="r" b="b"/>
            <a:pathLst>
              <a:path w="2910204" h="4581525">
                <a:moveTo>
                  <a:pt x="2910001" y="0"/>
                </a:moveTo>
                <a:lnTo>
                  <a:pt x="0" y="0"/>
                </a:lnTo>
                <a:lnTo>
                  <a:pt x="0" y="4059008"/>
                </a:lnTo>
                <a:lnTo>
                  <a:pt x="2133" y="4106519"/>
                </a:lnTo>
                <a:lnTo>
                  <a:pt x="8410" y="4152834"/>
                </a:lnTo>
                <a:lnTo>
                  <a:pt x="18646" y="4197770"/>
                </a:lnTo>
                <a:lnTo>
                  <a:pt x="32657" y="4241143"/>
                </a:lnTo>
                <a:lnTo>
                  <a:pt x="50259" y="4282768"/>
                </a:lnTo>
                <a:lnTo>
                  <a:pt x="71268" y="4322460"/>
                </a:lnTo>
                <a:lnTo>
                  <a:pt x="95499" y="4360037"/>
                </a:lnTo>
                <a:lnTo>
                  <a:pt x="122767" y="4395313"/>
                </a:lnTo>
                <a:lnTo>
                  <a:pt x="152890" y="4428104"/>
                </a:lnTo>
                <a:lnTo>
                  <a:pt x="185682" y="4458225"/>
                </a:lnTo>
                <a:lnTo>
                  <a:pt x="220959" y="4485494"/>
                </a:lnTo>
                <a:lnTo>
                  <a:pt x="258538" y="4509724"/>
                </a:lnTo>
                <a:lnTo>
                  <a:pt x="298233" y="4530732"/>
                </a:lnTo>
                <a:lnTo>
                  <a:pt x="339860" y="4548334"/>
                </a:lnTo>
                <a:lnTo>
                  <a:pt x="383235" y="4562345"/>
                </a:lnTo>
                <a:lnTo>
                  <a:pt x="428175" y="4572581"/>
                </a:lnTo>
                <a:lnTo>
                  <a:pt x="474493" y="4578858"/>
                </a:lnTo>
                <a:lnTo>
                  <a:pt x="522008" y="4580991"/>
                </a:lnTo>
                <a:lnTo>
                  <a:pt x="2910001" y="4580991"/>
                </a:lnTo>
                <a:lnTo>
                  <a:pt x="2910001" y="0"/>
                </a:lnTo>
                <a:close/>
              </a:path>
            </a:pathLst>
          </a:custGeom>
          <a:solidFill>
            <a:srgbClr val="FFEDD5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78507" y="168676"/>
            <a:ext cx="1316315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algn="l">
              <a:spcBef>
                <a:spcPts val="56"/>
              </a:spcBef>
            </a:pP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Manawanui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20359"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Dedication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978507" y="644386"/>
            <a:ext cx="918023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algn="l">
              <a:spcBef>
                <a:spcPts val="56"/>
              </a:spcBef>
            </a:pP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Auahatanga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51077"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Creativity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78507" y="1130521"/>
            <a:ext cx="1243106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algn="l">
              <a:spcBef>
                <a:spcPts val="56"/>
              </a:spcBef>
            </a:pP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Arotahi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30360"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Focus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592116" y="168601"/>
            <a:ext cx="1254603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l">
              <a:spcBef>
                <a:spcPts val="56"/>
              </a:spcBef>
            </a:pP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Ngākau</a:t>
            </a:r>
            <a:r>
              <a:rPr sz="1200" b="1" spc="-3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reka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17"/>
              </a:spcBef>
            </a:pPr>
            <a:r>
              <a:rPr sz="12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Positive</a:t>
            </a:r>
            <a:r>
              <a:rPr sz="1200" spc="-3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attitude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592116" y="644460"/>
            <a:ext cx="1220921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l">
              <a:spcBef>
                <a:spcPts val="56"/>
              </a:spcBef>
            </a:pPr>
            <a:r>
              <a:rPr sz="12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Ringa</a:t>
            </a: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ngaio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Professionalism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592116" y="1130446"/>
            <a:ext cx="757045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8930" algn="l">
              <a:spcBef>
                <a:spcPts val="56"/>
              </a:spcBef>
            </a:pP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Mātanga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Expertise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185210" y="150047"/>
            <a:ext cx="1277369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l">
              <a:spcBef>
                <a:spcPts val="56"/>
              </a:spcBef>
            </a:pPr>
            <a:r>
              <a:rPr sz="1200" b="1" spc="-6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Atamai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Resourcefulness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185210" y="1655583"/>
            <a:ext cx="1174069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l">
              <a:spcBef>
                <a:spcPts val="56"/>
              </a:spcBef>
            </a:pP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Mānawanawa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Patience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85210" y="644386"/>
            <a:ext cx="1352028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l">
              <a:spcBef>
                <a:spcPts val="56"/>
              </a:spcBef>
            </a:pPr>
            <a:r>
              <a:rPr sz="1200" b="1" spc="-6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Ngākau</a:t>
            </a:r>
            <a:r>
              <a:rPr sz="12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whiwhita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Passion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593758" y="1655583"/>
            <a:ext cx="2505921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51791" algn="l">
              <a:spcBef>
                <a:spcPts val="56"/>
              </a:spcBef>
            </a:pP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Mauritau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algn="l">
              <a:spcBef>
                <a:spcPts val="17"/>
              </a:spcBef>
            </a:pP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Composure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85210" y="1130371"/>
            <a:ext cx="1091195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8215" algn="l">
              <a:spcBef>
                <a:spcPts val="56"/>
              </a:spcBef>
            </a:pPr>
            <a:r>
              <a:rPr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Pukumahi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algn="l">
              <a:spcBef>
                <a:spcPts val="17"/>
              </a:spcBef>
            </a:pPr>
            <a:r>
              <a:rPr sz="12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Hard</a:t>
            </a:r>
            <a:r>
              <a:rPr sz="1200" spc="-29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work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id="{65A36280-CE73-736B-94F2-64267AAAD673}"/>
              </a:ext>
            </a:extLst>
          </p:cNvPr>
          <p:cNvSpPr/>
          <p:nvPr/>
        </p:nvSpPr>
        <p:spPr>
          <a:xfrm>
            <a:off x="0" y="404514"/>
            <a:ext cx="2718703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3">
            <a:extLst>
              <a:ext uri="{FF2B5EF4-FFF2-40B4-BE49-F238E27FC236}">
                <a16:creationId xmlns:a16="http://schemas.microsoft.com/office/drawing/2014/main" id="{CB0E17B4-9B21-6FCE-78C0-695E2D3928E4}"/>
              </a:ext>
            </a:extLst>
          </p:cNvPr>
          <p:cNvSpPr txBox="1"/>
          <p:nvPr/>
        </p:nvSpPr>
        <p:spPr>
          <a:xfrm>
            <a:off x="36464" y="589725"/>
            <a:ext cx="3127330" cy="57594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/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sz="2400" b="1" dirty="0">
                <a:solidFill>
                  <a:srgbClr val="4A3444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He</a:t>
            </a:r>
            <a:r>
              <a:rPr sz="2400" b="1" spc="-93" dirty="0">
                <a:solidFill>
                  <a:srgbClr val="4A3444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sz="2400" b="1" spc="-6" dirty="0" err="1">
                <a:solidFill>
                  <a:srgbClr val="4A3444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Whakamānawa</a:t>
            </a:r>
            <a:r>
              <a:rPr sz="2400" b="1" spc="-6" dirty="0">
                <a:solidFill>
                  <a:srgbClr val="4A3444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sz="2400" b="1" spc="-6" dirty="0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Compliments</a:t>
            </a:r>
            <a:endParaRPr sz="2400" dirty="0">
              <a:latin typeface="Trim SemiBold" panose="00000700000000000000" pitchFamily="50" charset="0"/>
              <a:cs typeface="Arial" panose="020B0604020202020204" pitchFamily="34" charset="0"/>
            </a:endParaRPr>
          </a:p>
        </p:txBody>
      </p:sp>
      <p:sp>
        <p:nvSpPr>
          <p:cNvPr id="49" name="object 37">
            <a:extLst>
              <a:ext uri="{FF2B5EF4-FFF2-40B4-BE49-F238E27FC236}">
                <a16:creationId xmlns:a16="http://schemas.microsoft.com/office/drawing/2014/main" id="{C528FCFC-E10C-F15D-7687-797BA2E0D167}"/>
              </a:ext>
            </a:extLst>
          </p:cNvPr>
          <p:cNvSpPr txBox="1"/>
          <p:nvPr/>
        </p:nvSpPr>
        <p:spPr>
          <a:xfrm>
            <a:off x="3185210" y="2159584"/>
            <a:ext cx="3584320" cy="37654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l">
              <a:spcBef>
                <a:spcPts val="56"/>
              </a:spcBef>
            </a:pPr>
            <a:r>
              <a:rPr lang="en-NZ" sz="1200" b="1" spc="-6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Pūkenga</a:t>
            </a:r>
            <a:r>
              <a:rPr lang="en-NZ"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200" b="1" spc="-6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whakaoti</a:t>
            </a:r>
            <a:r>
              <a:rPr lang="en-NZ" sz="12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200" b="1" spc="-6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rapanga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algn="l">
              <a:spcBef>
                <a:spcPts val="17"/>
              </a:spcBef>
            </a:pPr>
            <a:r>
              <a:rPr lang="en-NZ"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Problem-solving skills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0" name="object 16">
            <a:extLst>
              <a:ext uri="{FF2B5EF4-FFF2-40B4-BE49-F238E27FC236}">
                <a16:creationId xmlns:a16="http://schemas.microsoft.com/office/drawing/2014/main" id="{B478CDE4-A3D3-6D8B-6CCC-F77CAE02F3ED}"/>
              </a:ext>
            </a:extLst>
          </p:cNvPr>
          <p:cNvSpPr txBox="1"/>
          <p:nvPr/>
        </p:nvSpPr>
        <p:spPr>
          <a:xfrm>
            <a:off x="6223501" y="6255006"/>
            <a:ext cx="375404" cy="1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6"/>
              </a:lnSpc>
            </a:pP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REO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MŌ</a:t>
            </a:r>
            <a:r>
              <a:rPr sz="310" b="1" spc="29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 spc="-1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HUI</a:t>
            </a:r>
            <a:endParaRPr sz="31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51" name="object 26">
            <a:extLst>
              <a:ext uri="{FF2B5EF4-FFF2-40B4-BE49-F238E27FC236}">
                <a16:creationId xmlns:a16="http://schemas.microsoft.com/office/drawing/2014/main" id="{9B1A9453-9271-7F7E-10D3-6CCCCE7313E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6611605" y="5260661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>
                <a:latin typeface="Neogrotesk Pro" panose="00000500000000000000" pitchFamily="50" charset="0"/>
              </a:rPr>
              <a:pPr marL="21431">
                <a:spcBef>
                  <a:spcPts val="48"/>
                </a:spcBef>
              </a:pPr>
              <a:t>14</a:t>
            </a:fld>
            <a:endParaRPr spc="-14">
              <a:latin typeface="Neogrotesk Pro" panose="00000500000000000000" pitchFamily="50" charset="0"/>
            </a:endParaRPr>
          </a:p>
        </p:txBody>
      </p:sp>
      <p:pic>
        <p:nvPicPr>
          <p:cNvPr id="52" name="object 9">
            <a:extLst>
              <a:ext uri="{FF2B5EF4-FFF2-40B4-BE49-F238E27FC236}">
                <a16:creationId xmlns:a16="http://schemas.microsoft.com/office/drawing/2014/main" id="{2AA034F0-7B92-380C-4F30-480E5F51D209}"/>
              </a:ext>
            </a:extLst>
          </p:cNvPr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35278" y="3048000"/>
            <a:ext cx="1440000" cy="1440000"/>
          </a:xfrm>
          <a:prstGeom prst="rect">
            <a:avLst/>
          </a:prstGeom>
        </p:spPr>
      </p:pic>
      <p:pic>
        <p:nvPicPr>
          <p:cNvPr id="53" name="object 10">
            <a:extLst>
              <a:ext uri="{FF2B5EF4-FFF2-40B4-BE49-F238E27FC236}">
                <a16:creationId xmlns:a16="http://schemas.microsoft.com/office/drawing/2014/main" id="{8E4B8EA7-3F88-DB5C-1E60-CF09EB73A846}"/>
              </a:ext>
            </a:extLst>
          </p:cNvPr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44267" y="5011235"/>
            <a:ext cx="1440000" cy="1440000"/>
          </a:xfrm>
          <a:prstGeom prst="rect">
            <a:avLst/>
          </a:prstGeom>
        </p:spPr>
      </p:pic>
      <p:pic>
        <p:nvPicPr>
          <p:cNvPr id="54" name="object 11">
            <a:extLst>
              <a:ext uri="{FF2B5EF4-FFF2-40B4-BE49-F238E27FC236}">
                <a16:creationId xmlns:a16="http://schemas.microsoft.com/office/drawing/2014/main" id="{CCAE2928-9D40-0354-5D1B-5DE80428FE85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44267" y="7094941"/>
            <a:ext cx="1440000" cy="14400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E7B2FEAE-AEB7-65BD-215D-02F031C2BEF3}"/>
              </a:ext>
            </a:extLst>
          </p:cNvPr>
          <p:cNvGrpSpPr/>
          <p:nvPr/>
        </p:nvGrpSpPr>
        <p:grpSpPr>
          <a:xfrm>
            <a:off x="1815241" y="3151021"/>
            <a:ext cx="3509508" cy="1020969"/>
            <a:chOff x="970307" y="3984752"/>
            <a:chExt cx="1349599" cy="471130"/>
          </a:xfrm>
        </p:grpSpPr>
        <p:sp>
          <p:nvSpPr>
            <p:cNvPr id="56" name="object 12">
              <a:extLst>
                <a:ext uri="{FF2B5EF4-FFF2-40B4-BE49-F238E27FC236}">
                  <a16:creationId xmlns:a16="http://schemas.microsoft.com/office/drawing/2014/main" id="{E991E11F-6800-F0EC-E75D-EBC53B737EA7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57" name="Kīanga1">
              <a:extLst>
                <a:ext uri="{FF2B5EF4-FFF2-40B4-BE49-F238E27FC236}">
                  <a16:creationId xmlns:a16="http://schemas.microsoft.com/office/drawing/2014/main" id="{83246C54-C20A-3323-F767-E1CBB07055A9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58" name="object 4">
                <a:extLst>
                  <a:ext uri="{FF2B5EF4-FFF2-40B4-BE49-F238E27FC236}">
                    <a16:creationId xmlns:a16="http://schemas.microsoft.com/office/drawing/2014/main" id="{368A89D0-9217-907B-4145-D60B51FEAE4A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object 16">
                <a:extLst>
                  <a:ext uri="{FF2B5EF4-FFF2-40B4-BE49-F238E27FC236}">
                    <a16:creationId xmlns:a16="http://schemas.microsoft.com/office/drawing/2014/main" id="{EBA06B11-FCF4-0CDF-A972-907EF056BD02}"/>
                  </a:ext>
                </a:extLst>
              </p:cNvPr>
              <p:cNvSpPr txBox="1"/>
              <p:nvPr/>
            </p:nvSpPr>
            <p:spPr>
              <a:xfrm>
                <a:off x="2110386" y="2679572"/>
                <a:ext cx="1768476" cy="510883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Te pai mutunga o tō...</a:t>
                </a:r>
                <a:endParaRPr lang="fi-FI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8C8DE5D-E325-CB05-8817-173835C51E6D}"/>
              </a:ext>
            </a:extLst>
          </p:cNvPr>
          <p:cNvGrpSpPr/>
          <p:nvPr/>
        </p:nvGrpSpPr>
        <p:grpSpPr>
          <a:xfrm>
            <a:off x="1814749" y="5157166"/>
            <a:ext cx="3510000" cy="1022400"/>
            <a:chOff x="3029622" y="3984753"/>
            <a:chExt cx="1357100" cy="471130"/>
          </a:xfrm>
        </p:grpSpPr>
        <p:sp>
          <p:nvSpPr>
            <p:cNvPr id="61" name="object 13">
              <a:extLst>
                <a:ext uri="{FF2B5EF4-FFF2-40B4-BE49-F238E27FC236}">
                  <a16:creationId xmlns:a16="http://schemas.microsoft.com/office/drawing/2014/main" id="{29E8D08B-396A-03C9-14A8-E1D19C7C39F2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62" name="Kīanga2">
              <a:extLst>
                <a:ext uri="{FF2B5EF4-FFF2-40B4-BE49-F238E27FC236}">
                  <a16:creationId xmlns:a16="http://schemas.microsoft.com/office/drawing/2014/main" id="{0681D18A-4080-1F8F-9BF6-D227E585C410}"/>
                </a:ext>
              </a:extLst>
            </p:cNvPr>
            <p:cNvGrpSpPr/>
            <p:nvPr/>
          </p:nvGrpSpPr>
          <p:grpSpPr>
            <a:xfrm>
              <a:off x="3119064" y="3984753"/>
              <a:ext cx="1267658" cy="471130"/>
              <a:chOff x="5544998" y="2385001"/>
              <a:chExt cx="2253615" cy="837565"/>
            </a:xfrm>
          </p:grpSpPr>
          <p:sp>
            <p:nvSpPr>
              <p:cNvPr id="63" name="object 5">
                <a:extLst>
                  <a:ext uri="{FF2B5EF4-FFF2-40B4-BE49-F238E27FC236}">
                    <a16:creationId xmlns:a16="http://schemas.microsoft.com/office/drawing/2014/main" id="{DCAD3025-0A8D-2980-09D2-7ACC908294AA}"/>
                  </a:ext>
                </a:extLst>
              </p:cNvPr>
              <p:cNvSpPr/>
              <p:nvPr/>
            </p:nvSpPr>
            <p:spPr>
              <a:xfrm>
                <a:off x="5544998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object 17">
                <a:extLst>
                  <a:ext uri="{FF2B5EF4-FFF2-40B4-BE49-F238E27FC236}">
                    <a16:creationId xmlns:a16="http://schemas.microsoft.com/office/drawing/2014/main" id="{C653428E-BDCB-1618-4076-F2DCD37005E5}"/>
                  </a:ext>
                </a:extLst>
              </p:cNvPr>
              <p:cNvSpPr txBox="1"/>
              <p:nvPr/>
            </p:nvSpPr>
            <p:spPr>
              <a:xfrm>
                <a:off x="5704343" y="2672885"/>
                <a:ext cx="2026137" cy="257454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>
                  <a:spcBef>
                    <a:spcPts val="56"/>
                  </a:spcBef>
                </a:pP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Haramai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tō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…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AF1491C-7CA3-89BC-04A7-777BC1FD6508}"/>
              </a:ext>
            </a:extLst>
          </p:cNvPr>
          <p:cNvGrpSpPr/>
          <p:nvPr/>
        </p:nvGrpSpPr>
        <p:grpSpPr>
          <a:xfrm>
            <a:off x="1814749" y="7143883"/>
            <a:ext cx="3510000" cy="940439"/>
            <a:chOff x="5108622" y="3984748"/>
            <a:chExt cx="1344596" cy="471130"/>
          </a:xfrm>
        </p:grpSpPr>
        <p:sp>
          <p:nvSpPr>
            <p:cNvPr id="66" name="object 14">
              <a:extLst>
                <a:ext uri="{FF2B5EF4-FFF2-40B4-BE49-F238E27FC236}">
                  <a16:creationId xmlns:a16="http://schemas.microsoft.com/office/drawing/2014/main" id="{F24EF527-7F5A-3B4C-3317-CC6E9E5E9ED5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67" name="Kīanga3">
              <a:extLst>
                <a:ext uri="{FF2B5EF4-FFF2-40B4-BE49-F238E27FC236}">
                  <a16:creationId xmlns:a16="http://schemas.microsoft.com/office/drawing/2014/main" id="{3A8F3D31-C309-B42A-6B57-7F72950F20DE}"/>
                </a:ext>
              </a:extLst>
            </p:cNvPr>
            <p:cNvGrpSpPr/>
            <p:nvPr/>
          </p:nvGrpSpPr>
          <p:grpSpPr>
            <a:xfrm>
              <a:off x="5198061" y="3984748"/>
              <a:ext cx="1255157" cy="471130"/>
              <a:chOff x="9240997" y="2385001"/>
              <a:chExt cx="2231390" cy="837565"/>
            </a:xfrm>
          </p:grpSpPr>
          <p:sp>
            <p:nvSpPr>
              <p:cNvPr id="68" name="object 6">
                <a:extLst>
                  <a:ext uri="{FF2B5EF4-FFF2-40B4-BE49-F238E27FC236}">
                    <a16:creationId xmlns:a16="http://schemas.microsoft.com/office/drawing/2014/main" id="{682981C2-65DB-99CF-30C1-0CF48616BB96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bject 18">
                <a:extLst>
                  <a:ext uri="{FF2B5EF4-FFF2-40B4-BE49-F238E27FC236}">
                    <a16:creationId xmlns:a16="http://schemas.microsoft.com/office/drawing/2014/main" id="{B9A658D9-9688-51F3-174A-1BF2F42C3857}"/>
                  </a:ext>
                </a:extLst>
              </p:cNvPr>
              <p:cNvSpPr txBox="1"/>
              <p:nvPr/>
            </p:nvSpPr>
            <p:spPr>
              <a:xfrm>
                <a:off x="9390842" y="2663001"/>
                <a:ext cx="2081545" cy="27777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E wana ake ana i tō...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" name="object 21">
            <a:extLst>
              <a:ext uri="{FF2B5EF4-FFF2-40B4-BE49-F238E27FC236}">
                <a16:creationId xmlns:a16="http://schemas.microsoft.com/office/drawing/2014/main" id="{22610639-0689-15BA-031C-18F5533E754E}"/>
              </a:ext>
            </a:extLst>
          </p:cNvPr>
          <p:cNvSpPr/>
          <p:nvPr/>
        </p:nvSpPr>
        <p:spPr>
          <a:xfrm>
            <a:off x="2076459" y="4334457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71" name="object 22">
            <a:extLst>
              <a:ext uri="{FF2B5EF4-FFF2-40B4-BE49-F238E27FC236}">
                <a16:creationId xmlns:a16="http://schemas.microsoft.com/office/drawing/2014/main" id="{B0F2A8F4-318F-BD53-DC49-1F6DCC5850BC}"/>
              </a:ext>
            </a:extLst>
          </p:cNvPr>
          <p:cNvSpPr/>
          <p:nvPr/>
        </p:nvSpPr>
        <p:spPr>
          <a:xfrm>
            <a:off x="2077549" y="6327903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72" name="object 23">
            <a:extLst>
              <a:ext uri="{FF2B5EF4-FFF2-40B4-BE49-F238E27FC236}">
                <a16:creationId xmlns:a16="http://schemas.microsoft.com/office/drawing/2014/main" id="{FCCD5D09-D1E6-3E9A-2811-2C15E2868CE3}"/>
              </a:ext>
            </a:extLst>
          </p:cNvPr>
          <p:cNvSpPr/>
          <p:nvPr/>
        </p:nvSpPr>
        <p:spPr>
          <a:xfrm>
            <a:off x="2077549" y="8269946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73" name="object 22">
            <a:extLst>
              <a:ext uri="{FF2B5EF4-FFF2-40B4-BE49-F238E27FC236}">
                <a16:creationId xmlns:a16="http://schemas.microsoft.com/office/drawing/2014/main" id="{561ACE0D-B3B1-A3A7-7960-3795DC462361}"/>
              </a:ext>
            </a:extLst>
          </p:cNvPr>
          <p:cNvSpPr txBox="1"/>
          <p:nvPr/>
        </p:nvSpPr>
        <p:spPr>
          <a:xfrm>
            <a:off x="2401440" y="4502096"/>
            <a:ext cx="2947721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I’m impressed by your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4" name="object 23">
            <a:extLst>
              <a:ext uri="{FF2B5EF4-FFF2-40B4-BE49-F238E27FC236}">
                <a16:creationId xmlns:a16="http://schemas.microsoft.com/office/drawing/2014/main" id="{DE2FF59D-3063-0475-BF03-275DCFC73B37}"/>
              </a:ext>
            </a:extLst>
          </p:cNvPr>
          <p:cNvSpPr txBox="1"/>
          <p:nvPr/>
        </p:nvSpPr>
        <p:spPr>
          <a:xfrm>
            <a:off x="2277903" y="6502954"/>
            <a:ext cx="2636547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 appreciate your...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5" name="object 24">
            <a:extLst>
              <a:ext uri="{FF2B5EF4-FFF2-40B4-BE49-F238E27FC236}">
                <a16:creationId xmlns:a16="http://schemas.microsoft.com/office/drawing/2014/main" id="{B95729E8-435F-9372-7C4C-B1D582E0033A}"/>
              </a:ext>
            </a:extLst>
          </p:cNvPr>
          <p:cNvSpPr txBox="1"/>
          <p:nvPr/>
        </p:nvSpPr>
        <p:spPr>
          <a:xfrm>
            <a:off x="2277903" y="8433864"/>
            <a:ext cx="247955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 am inspired by your…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DFEB69-B61B-B8CD-9B40-F250C071E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98799" y="75852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F2FC6CB9-CFE9-627C-9C16-B8071EB002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98799" y="5508581"/>
            <a:ext cx="540000" cy="540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4FF514-8C88-530E-60E9-377FD7427A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98800" y="3754800"/>
            <a:ext cx="540000" cy="540000"/>
          </a:xfrm>
          <a:prstGeom prst="rect">
            <a:avLst/>
          </a:prstGeom>
        </p:spPr>
      </p:pic>
      <p:pic>
        <p:nvPicPr>
          <p:cNvPr id="18" name="Atamai">
            <a:hlinkClick r:id="" action="ppaction://media"/>
            <a:extLst>
              <a:ext uri="{FF2B5EF4-FFF2-40B4-BE49-F238E27FC236}">
                <a16:creationId xmlns:a16="http://schemas.microsoft.com/office/drawing/2014/main" id="{704C1A72-CCD1-330B-F1C9-FF0B98826F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836304" y="150627"/>
            <a:ext cx="304800" cy="304800"/>
          </a:xfrm>
          <a:prstGeom prst="rect">
            <a:avLst/>
          </a:prstGeom>
        </p:spPr>
      </p:pic>
      <p:pic>
        <p:nvPicPr>
          <p:cNvPr id="19" name="Auahatanga">
            <a:hlinkClick r:id="" action="ppaction://media"/>
            <a:extLst>
              <a:ext uri="{FF2B5EF4-FFF2-40B4-BE49-F238E27FC236}">
                <a16:creationId xmlns:a16="http://schemas.microsoft.com/office/drawing/2014/main" id="{90A12CD3-EC97-F70F-B27D-BD21981F34E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722256" y="660796"/>
            <a:ext cx="304800" cy="304800"/>
          </a:xfrm>
          <a:prstGeom prst="rect">
            <a:avLst/>
          </a:prstGeom>
        </p:spPr>
      </p:pic>
      <p:pic>
        <p:nvPicPr>
          <p:cNvPr id="20" name="Mānawanawa">
            <a:hlinkClick r:id="" action="ppaction://media"/>
            <a:extLst>
              <a:ext uri="{FF2B5EF4-FFF2-40B4-BE49-F238E27FC236}">
                <a16:creationId xmlns:a16="http://schemas.microsoft.com/office/drawing/2014/main" id="{6DEF8A51-5F5F-C167-DA75-17FFCCD854D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836304" y="1701144"/>
            <a:ext cx="304800" cy="304800"/>
          </a:xfrm>
          <a:prstGeom prst="rect">
            <a:avLst/>
          </a:prstGeom>
        </p:spPr>
      </p:pic>
      <p:pic>
        <p:nvPicPr>
          <p:cNvPr id="21" name="Ngākau whiwhita">
            <a:hlinkClick r:id="" action="ppaction://media"/>
            <a:extLst>
              <a:ext uri="{FF2B5EF4-FFF2-40B4-BE49-F238E27FC236}">
                <a16:creationId xmlns:a16="http://schemas.microsoft.com/office/drawing/2014/main" id="{5EF64AD0-980A-E3F7-23EB-13AF991C604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836304" y="660796"/>
            <a:ext cx="304800" cy="304800"/>
          </a:xfrm>
          <a:prstGeom prst="rect">
            <a:avLst/>
          </a:prstGeom>
        </p:spPr>
      </p:pic>
      <p:pic>
        <p:nvPicPr>
          <p:cNvPr id="22" name="Ngākau reka">
            <a:hlinkClick r:id="" action="ppaction://media"/>
            <a:extLst>
              <a:ext uri="{FF2B5EF4-FFF2-40B4-BE49-F238E27FC236}">
                <a16:creationId xmlns:a16="http://schemas.microsoft.com/office/drawing/2014/main" id="{AA32D5DD-D569-81BB-4AB3-A4A62515ED8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297821" y="153606"/>
            <a:ext cx="304800" cy="304800"/>
          </a:xfrm>
          <a:prstGeom prst="rect">
            <a:avLst/>
          </a:prstGeom>
        </p:spPr>
      </p:pic>
      <p:pic>
        <p:nvPicPr>
          <p:cNvPr id="23" name="Manawanui">
            <a:hlinkClick r:id="" action="ppaction://media"/>
            <a:extLst>
              <a:ext uri="{FF2B5EF4-FFF2-40B4-BE49-F238E27FC236}">
                <a16:creationId xmlns:a16="http://schemas.microsoft.com/office/drawing/2014/main" id="{0E82725A-C0D7-4E87-FFE8-02C579002FE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722256" y="151668"/>
            <a:ext cx="304800" cy="304800"/>
          </a:xfrm>
          <a:prstGeom prst="rect">
            <a:avLst/>
          </a:prstGeom>
        </p:spPr>
      </p:pic>
      <p:pic>
        <p:nvPicPr>
          <p:cNvPr id="24" name="Pukumahi">
            <a:hlinkClick r:id="" action="ppaction://media"/>
            <a:extLst>
              <a:ext uri="{FF2B5EF4-FFF2-40B4-BE49-F238E27FC236}">
                <a16:creationId xmlns:a16="http://schemas.microsoft.com/office/drawing/2014/main" id="{92E718FB-BCFD-253C-CC87-FE907F76AA4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836304" y="1168534"/>
            <a:ext cx="304800" cy="304800"/>
          </a:xfrm>
          <a:prstGeom prst="rect">
            <a:avLst/>
          </a:prstGeom>
        </p:spPr>
      </p:pic>
      <p:pic>
        <p:nvPicPr>
          <p:cNvPr id="25" name="Mātanga">
            <a:hlinkClick r:id="" action="ppaction://media"/>
            <a:extLst>
              <a:ext uri="{FF2B5EF4-FFF2-40B4-BE49-F238E27FC236}">
                <a16:creationId xmlns:a16="http://schemas.microsoft.com/office/drawing/2014/main" id="{F29C7A8E-ABC4-CBF3-B565-2953CE559E8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297821" y="1156595"/>
            <a:ext cx="304800" cy="304800"/>
          </a:xfrm>
          <a:prstGeom prst="rect">
            <a:avLst/>
          </a:prstGeom>
        </p:spPr>
      </p:pic>
      <p:pic>
        <p:nvPicPr>
          <p:cNvPr id="26" name="Arotahi">
            <a:hlinkClick r:id="" action="ppaction://media"/>
            <a:extLst>
              <a:ext uri="{FF2B5EF4-FFF2-40B4-BE49-F238E27FC236}">
                <a16:creationId xmlns:a16="http://schemas.microsoft.com/office/drawing/2014/main" id="{2A2E1F0C-90C8-5A90-6DD9-02D0FAF2635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722256" y="1168534"/>
            <a:ext cx="304800" cy="304800"/>
          </a:xfrm>
          <a:prstGeom prst="rect">
            <a:avLst/>
          </a:prstGeom>
        </p:spPr>
      </p:pic>
      <p:pic>
        <p:nvPicPr>
          <p:cNvPr id="27" name="Mauritau">
            <a:hlinkClick r:id="" action="ppaction://media"/>
            <a:extLst>
              <a:ext uri="{FF2B5EF4-FFF2-40B4-BE49-F238E27FC236}">
                <a16:creationId xmlns:a16="http://schemas.microsoft.com/office/drawing/2014/main" id="{58A3E476-B9AF-1D7C-3D96-55381D878DD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297821" y="1701941"/>
            <a:ext cx="304800" cy="304800"/>
          </a:xfrm>
          <a:prstGeom prst="rect">
            <a:avLst/>
          </a:prstGeom>
        </p:spPr>
      </p:pic>
      <p:pic>
        <p:nvPicPr>
          <p:cNvPr id="28" name="Pūkenga whakaoti rapanga">
            <a:hlinkClick r:id="" action="ppaction://media"/>
            <a:extLst>
              <a:ext uri="{FF2B5EF4-FFF2-40B4-BE49-F238E27FC236}">
                <a16:creationId xmlns:a16="http://schemas.microsoft.com/office/drawing/2014/main" id="{F1723D0D-E37E-8586-990D-2FB332AD7718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836304" y="2159584"/>
            <a:ext cx="304800" cy="304800"/>
          </a:xfrm>
          <a:prstGeom prst="rect">
            <a:avLst/>
          </a:prstGeom>
        </p:spPr>
      </p:pic>
      <p:pic>
        <p:nvPicPr>
          <p:cNvPr id="29" name="Ringa ngaio">
            <a:hlinkClick r:id="" action="ppaction://media"/>
            <a:extLst>
              <a:ext uri="{FF2B5EF4-FFF2-40B4-BE49-F238E27FC236}">
                <a16:creationId xmlns:a16="http://schemas.microsoft.com/office/drawing/2014/main" id="{89E14FA0-976B-EEB7-0161-AD1B957EFE69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297821" y="6607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5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9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8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5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1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8" cstate="print"/>
          <a:srcRect l="14448" r="43606"/>
          <a:stretch/>
        </p:blipFill>
        <p:spPr>
          <a:xfrm>
            <a:off x="1" y="-52647"/>
            <a:ext cx="6858000" cy="9196647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-8513227" y="8481500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/>
              <a:pPr marL="21431">
                <a:spcBef>
                  <a:spcPts val="48"/>
                </a:spcBef>
              </a:pPr>
              <a:t>15</a:t>
            </a:fld>
            <a:endParaRPr spc="-14"/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43511225-1E53-A594-C39F-CC3FC00EF243}"/>
              </a:ext>
            </a:extLst>
          </p:cNvPr>
          <p:cNvSpPr/>
          <p:nvPr/>
        </p:nvSpPr>
        <p:spPr>
          <a:xfrm>
            <a:off x="0" y="404514"/>
            <a:ext cx="4455972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4AC4B278-4E64-1BA2-5B02-863F53D37134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4343400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>
                <a:latin typeface="Trim SemiBold" panose="00000700000000000000" pitchFamily="50" charset="0"/>
                <a:cs typeface="Arial" panose="020B0604020202020204" pitchFamily="34" charset="0"/>
              </a:rPr>
              <a:t>He </a:t>
            </a:r>
            <a:r>
              <a:rPr lang="en-NZ" sz="3600" err="1">
                <a:latin typeface="Trim SemiBold" panose="00000700000000000000" pitchFamily="50" charset="0"/>
                <a:cs typeface="Arial" panose="020B0604020202020204" pitchFamily="34" charset="0"/>
              </a:rPr>
              <a:t>Tūtohu</a:t>
            </a: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600" spc="-6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Recommendations</a:t>
            </a:r>
          </a:p>
        </p:txBody>
      </p:sp>
      <p:pic>
        <p:nvPicPr>
          <p:cNvPr id="29" name="object 9">
            <a:extLst>
              <a:ext uri="{FF2B5EF4-FFF2-40B4-BE49-F238E27FC236}">
                <a16:creationId xmlns:a16="http://schemas.microsoft.com/office/drawing/2014/main" id="{8D9593D2-0EF9-8B00-7613-634AF74ED43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34F356D1-9C26-A463-688A-4307AA6A7E4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1" name="object 11">
            <a:extLst>
              <a:ext uri="{FF2B5EF4-FFF2-40B4-BE49-F238E27FC236}">
                <a16:creationId xmlns:a16="http://schemas.microsoft.com/office/drawing/2014/main" id="{4541FAC5-4B7F-859B-5D75-A3E96D5AA7A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6EDFD60-55EA-7E3C-1AAE-0711FC2785B7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5DA0D0B5-19C4-D8E4-3D4D-1760F46BF8A6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Kīanga1">
              <a:extLst>
                <a:ext uri="{FF2B5EF4-FFF2-40B4-BE49-F238E27FC236}">
                  <a16:creationId xmlns:a16="http://schemas.microsoft.com/office/drawing/2014/main" id="{7ADA2F6B-1AD3-DA78-9F10-87741F723D67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5" name="object 4">
                <a:extLst>
                  <a:ext uri="{FF2B5EF4-FFF2-40B4-BE49-F238E27FC236}">
                    <a16:creationId xmlns:a16="http://schemas.microsoft.com/office/drawing/2014/main" id="{BD8A05E9-152B-5114-0A27-6B74F4440A35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16">
                <a:extLst>
                  <a:ext uri="{FF2B5EF4-FFF2-40B4-BE49-F238E27FC236}">
                    <a16:creationId xmlns:a16="http://schemas.microsoft.com/office/drawing/2014/main" id="{A3D2B4E7-EFAE-0D8D-E993-D567017F75C8}"/>
                  </a:ext>
                </a:extLst>
              </p:cNvPr>
              <p:cNvSpPr txBox="1"/>
              <p:nvPr/>
            </p:nvSpPr>
            <p:spPr>
              <a:xfrm>
                <a:off x="2048893" y="2669016"/>
                <a:ext cx="1989509" cy="25586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He whakaaro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tōku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950851-88CC-6D45-A1CE-69BB3DC97F3E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57EBBBF4-0B75-2C85-46B5-6AE8B9E3DF5A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Kīanga2">
              <a:extLst>
                <a:ext uri="{FF2B5EF4-FFF2-40B4-BE49-F238E27FC236}">
                  <a16:creationId xmlns:a16="http://schemas.microsoft.com/office/drawing/2014/main" id="{CFEC7D28-B0A1-040F-B3E6-A2F5187813B1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40" name="object 5">
                <a:extLst>
                  <a:ext uri="{FF2B5EF4-FFF2-40B4-BE49-F238E27FC236}">
                    <a16:creationId xmlns:a16="http://schemas.microsoft.com/office/drawing/2014/main" id="{DDADD148-997E-30EF-07D6-1C1954B3AFDB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17">
                <a:extLst>
                  <a:ext uri="{FF2B5EF4-FFF2-40B4-BE49-F238E27FC236}">
                    <a16:creationId xmlns:a16="http://schemas.microsoft.com/office/drawing/2014/main" id="{0875EB6B-11D2-A68F-3BE0-0947BAF0595C}"/>
                  </a:ext>
                </a:extLst>
              </p:cNvPr>
              <p:cNvSpPr txBox="1"/>
              <p:nvPr/>
            </p:nvSpPr>
            <p:spPr>
              <a:xfrm>
                <a:off x="5690972" y="2673859"/>
                <a:ext cx="1768475" cy="255511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 pai pea kia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88818B-E5E4-B4FB-B173-735E1342C9D1}"/>
              </a:ext>
            </a:extLst>
          </p:cNvPr>
          <p:cNvGrpSpPr/>
          <p:nvPr/>
        </p:nvGrpSpPr>
        <p:grpSpPr>
          <a:xfrm>
            <a:off x="2470484" y="5992554"/>
            <a:ext cx="3510000" cy="940443"/>
            <a:chOff x="5108622" y="3984754"/>
            <a:chExt cx="1344596" cy="471132"/>
          </a:xfrm>
        </p:grpSpPr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85C4B857-28A4-FE50-A32D-3BBFB97B2795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Kīanga3">
              <a:extLst>
                <a:ext uri="{FF2B5EF4-FFF2-40B4-BE49-F238E27FC236}">
                  <a16:creationId xmlns:a16="http://schemas.microsoft.com/office/drawing/2014/main" id="{BAA56A45-99E7-B047-F4C1-AD26CA512BB6}"/>
                </a:ext>
              </a:extLst>
            </p:cNvPr>
            <p:cNvGrpSpPr/>
            <p:nvPr/>
          </p:nvGrpSpPr>
          <p:grpSpPr>
            <a:xfrm>
              <a:off x="5198061" y="3984754"/>
              <a:ext cx="1255157" cy="471132"/>
              <a:chOff x="9240997" y="2385001"/>
              <a:chExt cx="2231390" cy="837565"/>
            </a:xfrm>
          </p:grpSpPr>
          <p:sp>
            <p:nvSpPr>
              <p:cNvPr id="45" name="object 6">
                <a:extLst>
                  <a:ext uri="{FF2B5EF4-FFF2-40B4-BE49-F238E27FC236}">
                    <a16:creationId xmlns:a16="http://schemas.microsoft.com/office/drawing/2014/main" id="{0D9AAF23-EB61-0DC0-9134-93D22FD0DCAA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bject 18">
                <a:extLst>
                  <a:ext uri="{FF2B5EF4-FFF2-40B4-BE49-F238E27FC236}">
                    <a16:creationId xmlns:a16="http://schemas.microsoft.com/office/drawing/2014/main" id="{C6720F28-D788-E5FE-803C-5FBFC0129B0C}"/>
                  </a:ext>
                </a:extLst>
              </p:cNvPr>
              <p:cNvSpPr txBox="1"/>
              <p:nvPr/>
            </p:nvSpPr>
            <p:spPr>
              <a:xfrm>
                <a:off x="9397415" y="2524295"/>
                <a:ext cx="1768475" cy="554627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Kia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whakaarohia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tāua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/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tātou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" name="object 21">
            <a:extLst>
              <a:ext uri="{FF2B5EF4-FFF2-40B4-BE49-F238E27FC236}">
                <a16:creationId xmlns:a16="http://schemas.microsoft.com/office/drawing/2014/main" id="{B4FBBFAF-F422-1333-FFA0-4411FD22B870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8" name="object 22">
            <a:extLst>
              <a:ext uri="{FF2B5EF4-FFF2-40B4-BE49-F238E27FC236}">
                <a16:creationId xmlns:a16="http://schemas.microsoft.com/office/drawing/2014/main" id="{CB86D7A4-08C7-DE31-0DAE-2E9DE94FB6D0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9" name="object 23">
            <a:extLst>
              <a:ext uri="{FF2B5EF4-FFF2-40B4-BE49-F238E27FC236}">
                <a16:creationId xmlns:a16="http://schemas.microsoft.com/office/drawing/2014/main" id="{4B6B2A2D-FDA2-72B0-187D-F43C87C1CA42}"/>
              </a:ext>
            </a:extLst>
          </p:cNvPr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0" name="object 24">
            <a:extLst>
              <a:ext uri="{FF2B5EF4-FFF2-40B4-BE49-F238E27FC236}">
                <a16:creationId xmlns:a16="http://schemas.microsoft.com/office/drawing/2014/main" id="{DD4BD3EC-8FF1-904C-0A19-BDC119052543}"/>
              </a:ext>
            </a:extLst>
          </p:cNvPr>
          <p:cNvSpPr txBox="1"/>
          <p:nvPr/>
        </p:nvSpPr>
        <p:spPr>
          <a:xfrm>
            <a:off x="2952377" y="3341146"/>
            <a:ext cx="2902495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 have an idea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1" name="object 25">
            <a:extLst>
              <a:ext uri="{FF2B5EF4-FFF2-40B4-BE49-F238E27FC236}">
                <a16:creationId xmlns:a16="http://schemas.microsoft.com/office/drawing/2014/main" id="{4E8BCDC8-5F6A-81EE-5BE3-DC6BA1D22A68}"/>
              </a:ext>
            </a:extLst>
          </p:cNvPr>
          <p:cNvSpPr txBox="1"/>
          <p:nvPr/>
        </p:nvSpPr>
        <p:spPr>
          <a:xfrm>
            <a:off x="2914186" y="5364844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 might be good if…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001C1F7D-3E6C-0AAB-3CD3-234DACBEA7A2}"/>
              </a:ext>
            </a:extLst>
          </p:cNvPr>
          <p:cNvSpPr txBox="1"/>
          <p:nvPr/>
        </p:nvSpPr>
        <p:spPr>
          <a:xfrm>
            <a:off x="2933641" y="7256882"/>
            <a:ext cx="2857559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Let’s think about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325B5A-8936-C7A7-C331-88D879EC2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5" name="Wahine 2">
            <a:hlinkClick r:id="" action="ppaction://media"/>
            <a:extLst>
              <a:ext uri="{FF2B5EF4-FFF2-40B4-BE49-F238E27FC236}">
                <a16:creationId xmlns:a16="http://schemas.microsoft.com/office/drawing/2014/main" id="{89CB84F0-9321-9CA5-26BA-D9C1B83F16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0400" y="4348800"/>
            <a:ext cx="540000" cy="54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6B16E3-5E58-B249-65B9-544020F46D1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52315" r="6019"/>
          <a:stretch/>
        </p:blipFill>
        <p:spPr>
          <a:xfrm>
            <a:off x="0" y="-41990"/>
            <a:ext cx="6858000" cy="9258300"/>
          </a:xfrm>
          <a:prstGeom prst="rect">
            <a:avLst/>
          </a:pr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347D61CA-9166-4532-7545-FC414DCACD61}"/>
              </a:ext>
            </a:extLst>
          </p:cNvPr>
          <p:cNvSpPr/>
          <p:nvPr/>
        </p:nvSpPr>
        <p:spPr>
          <a:xfrm>
            <a:off x="0" y="404514"/>
            <a:ext cx="43434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2ED4B8E4-CB1E-180A-83DD-BC4809DD6AB5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40784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>
                <a:latin typeface="Trim SemiBold" panose="00000700000000000000" pitchFamily="50" charset="0"/>
                <a:cs typeface="Arial" panose="020B0604020202020204" pitchFamily="34" charset="0"/>
              </a:rPr>
              <a:t>He </a:t>
            </a:r>
            <a:r>
              <a:rPr lang="en-NZ" sz="3600" err="1">
                <a:latin typeface="Trim SemiBold" panose="00000700000000000000" pitchFamily="50" charset="0"/>
                <a:cs typeface="Arial" panose="020B0604020202020204" pitchFamily="34" charset="0"/>
              </a:rPr>
              <a:t>Tūmahi</a:t>
            </a: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600" spc="-6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Actions</a:t>
            </a:r>
          </a:p>
        </p:txBody>
      </p:sp>
      <p:pic>
        <p:nvPicPr>
          <p:cNvPr id="34" name="object 9">
            <a:extLst>
              <a:ext uri="{FF2B5EF4-FFF2-40B4-BE49-F238E27FC236}">
                <a16:creationId xmlns:a16="http://schemas.microsoft.com/office/drawing/2014/main" id="{BE144470-DB38-C6CA-5B7F-D3794A03D88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35" name="object 10">
            <a:extLst>
              <a:ext uri="{FF2B5EF4-FFF2-40B4-BE49-F238E27FC236}">
                <a16:creationId xmlns:a16="http://schemas.microsoft.com/office/drawing/2014/main" id="{77FC15E3-A1E1-D6B3-CCEF-170FA4E724E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6" name="object 11">
            <a:extLst>
              <a:ext uri="{FF2B5EF4-FFF2-40B4-BE49-F238E27FC236}">
                <a16:creationId xmlns:a16="http://schemas.microsoft.com/office/drawing/2014/main" id="{5347CF17-BAD5-DE9D-F602-D61B396B628A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3F16B1-A683-AD16-31AE-3323B541D6B5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8" name="object 12">
              <a:extLst>
                <a:ext uri="{FF2B5EF4-FFF2-40B4-BE49-F238E27FC236}">
                  <a16:creationId xmlns:a16="http://schemas.microsoft.com/office/drawing/2014/main" id="{6DD771C2-1C47-2556-43A6-32A5B23F307D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Kīanga1">
              <a:extLst>
                <a:ext uri="{FF2B5EF4-FFF2-40B4-BE49-F238E27FC236}">
                  <a16:creationId xmlns:a16="http://schemas.microsoft.com/office/drawing/2014/main" id="{B65B3C8C-56FB-C445-FBED-FC0010DA5AD6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40" name="object 4">
                <a:extLst>
                  <a:ext uri="{FF2B5EF4-FFF2-40B4-BE49-F238E27FC236}">
                    <a16:creationId xmlns:a16="http://schemas.microsoft.com/office/drawing/2014/main" id="{6B203D57-0161-C373-237A-392325D53EDD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16">
                <a:extLst>
                  <a:ext uri="{FF2B5EF4-FFF2-40B4-BE49-F238E27FC236}">
                    <a16:creationId xmlns:a16="http://schemas.microsoft.com/office/drawing/2014/main" id="{DB55824F-372E-F381-10EF-573143837105}"/>
                  </a:ext>
                </a:extLst>
              </p:cNvPr>
              <p:cNvSpPr txBox="1"/>
              <p:nvPr/>
            </p:nvSpPr>
            <p:spPr>
              <a:xfrm>
                <a:off x="2048893" y="2669016"/>
                <a:ext cx="1989509" cy="25586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taea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wai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te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hiki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?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0F1625F-AA55-0F76-E518-AD724593A4DB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43" name="object 13">
              <a:extLst>
                <a:ext uri="{FF2B5EF4-FFF2-40B4-BE49-F238E27FC236}">
                  <a16:creationId xmlns:a16="http://schemas.microsoft.com/office/drawing/2014/main" id="{FBE84B06-4413-57D5-5397-21F6828117E6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Kīanga2">
              <a:extLst>
                <a:ext uri="{FF2B5EF4-FFF2-40B4-BE49-F238E27FC236}">
                  <a16:creationId xmlns:a16="http://schemas.microsoft.com/office/drawing/2014/main" id="{A93322ED-FB2F-94A8-0095-71EB7734DB79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45" name="object 5">
                <a:extLst>
                  <a:ext uri="{FF2B5EF4-FFF2-40B4-BE49-F238E27FC236}">
                    <a16:creationId xmlns:a16="http://schemas.microsoft.com/office/drawing/2014/main" id="{153AD5BB-2A60-CBF8-153F-5BE8431D40EC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bject 17">
                <a:extLst>
                  <a:ext uri="{FF2B5EF4-FFF2-40B4-BE49-F238E27FC236}">
                    <a16:creationId xmlns:a16="http://schemas.microsoft.com/office/drawing/2014/main" id="{B5320C38-817E-0924-6BCD-94C72B4130AC}"/>
                  </a:ext>
                </a:extLst>
              </p:cNvPr>
              <p:cNvSpPr txBox="1"/>
              <p:nvPr/>
            </p:nvSpPr>
            <p:spPr>
              <a:xfrm>
                <a:off x="5690972" y="2588350"/>
                <a:ext cx="1768475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 tutuki pai tēnei i te Paraire?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2C814EC-D813-536C-F4ED-E706267BAB71}"/>
              </a:ext>
            </a:extLst>
          </p:cNvPr>
          <p:cNvGrpSpPr/>
          <p:nvPr/>
        </p:nvGrpSpPr>
        <p:grpSpPr>
          <a:xfrm>
            <a:off x="2470484" y="5992554"/>
            <a:ext cx="3510000" cy="940443"/>
            <a:chOff x="5108622" y="3984754"/>
            <a:chExt cx="1344596" cy="471132"/>
          </a:xfrm>
        </p:grpSpPr>
        <p:sp>
          <p:nvSpPr>
            <p:cNvPr id="48" name="object 14">
              <a:extLst>
                <a:ext uri="{FF2B5EF4-FFF2-40B4-BE49-F238E27FC236}">
                  <a16:creationId xmlns:a16="http://schemas.microsoft.com/office/drawing/2014/main" id="{ED74B8AC-149C-67FF-B5C4-16F30077EA06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9" name="Kīanga3">
              <a:extLst>
                <a:ext uri="{FF2B5EF4-FFF2-40B4-BE49-F238E27FC236}">
                  <a16:creationId xmlns:a16="http://schemas.microsoft.com/office/drawing/2014/main" id="{229A3938-9FB1-7AB0-2B9B-23581413BC4E}"/>
                </a:ext>
              </a:extLst>
            </p:cNvPr>
            <p:cNvGrpSpPr/>
            <p:nvPr/>
          </p:nvGrpSpPr>
          <p:grpSpPr>
            <a:xfrm>
              <a:off x="5198061" y="3984754"/>
              <a:ext cx="1255157" cy="471132"/>
              <a:chOff x="9240997" y="2385001"/>
              <a:chExt cx="2231390" cy="837565"/>
            </a:xfrm>
          </p:grpSpPr>
          <p:sp>
            <p:nvSpPr>
              <p:cNvPr id="50" name="object 6">
                <a:extLst>
                  <a:ext uri="{FF2B5EF4-FFF2-40B4-BE49-F238E27FC236}">
                    <a16:creationId xmlns:a16="http://schemas.microsoft.com/office/drawing/2014/main" id="{BDD39E72-C596-E332-051A-CFF1DDC6B406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object 18">
                <a:extLst>
                  <a:ext uri="{FF2B5EF4-FFF2-40B4-BE49-F238E27FC236}">
                    <a16:creationId xmlns:a16="http://schemas.microsoft.com/office/drawing/2014/main" id="{D4621D9F-2629-989F-3ED6-3DCB5B0E2981}"/>
                  </a:ext>
                </a:extLst>
              </p:cNvPr>
              <p:cNvSpPr txBox="1"/>
              <p:nvPr/>
            </p:nvSpPr>
            <p:spPr>
              <a:xfrm>
                <a:off x="9397415" y="2524295"/>
                <a:ext cx="1768475" cy="554627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Martha ka kaha koe ki te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āwhina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i a Jim?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object 21">
            <a:extLst>
              <a:ext uri="{FF2B5EF4-FFF2-40B4-BE49-F238E27FC236}">
                <a16:creationId xmlns:a16="http://schemas.microsoft.com/office/drawing/2014/main" id="{1B15B97C-E44C-F27C-9C26-A3374309FFDC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3" name="object 22">
            <a:extLst>
              <a:ext uri="{FF2B5EF4-FFF2-40B4-BE49-F238E27FC236}">
                <a16:creationId xmlns:a16="http://schemas.microsoft.com/office/drawing/2014/main" id="{E1B0D537-9232-7424-8380-2991DE8639D6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4" name="object 23">
            <a:extLst>
              <a:ext uri="{FF2B5EF4-FFF2-40B4-BE49-F238E27FC236}">
                <a16:creationId xmlns:a16="http://schemas.microsoft.com/office/drawing/2014/main" id="{A88F1A05-B432-868A-0ECA-9C856DD1CEC0}"/>
              </a:ext>
            </a:extLst>
          </p:cNvPr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5" name="object 24">
            <a:extLst>
              <a:ext uri="{FF2B5EF4-FFF2-40B4-BE49-F238E27FC236}">
                <a16:creationId xmlns:a16="http://schemas.microsoft.com/office/drawing/2014/main" id="{65CD8D78-1BB1-B91E-04F7-E8B9C4A95C53}"/>
              </a:ext>
            </a:extLst>
          </p:cNvPr>
          <p:cNvSpPr txBox="1"/>
          <p:nvPr/>
        </p:nvSpPr>
        <p:spPr>
          <a:xfrm>
            <a:off x="2952377" y="3341146"/>
            <a:ext cx="2902495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Who has capacity?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6" name="object 25">
            <a:extLst>
              <a:ext uri="{FF2B5EF4-FFF2-40B4-BE49-F238E27FC236}">
                <a16:creationId xmlns:a16="http://schemas.microsoft.com/office/drawing/2014/main" id="{3E65A63D-BE88-012C-CA77-9242EBB05D52}"/>
              </a:ext>
            </a:extLst>
          </p:cNvPr>
          <p:cNvSpPr txBox="1"/>
          <p:nvPr/>
        </p:nvSpPr>
        <p:spPr>
          <a:xfrm>
            <a:off x="2914186" y="5349455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Can this be done by Friday?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7" name="object 26">
            <a:extLst>
              <a:ext uri="{FF2B5EF4-FFF2-40B4-BE49-F238E27FC236}">
                <a16:creationId xmlns:a16="http://schemas.microsoft.com/office/drawing/2014/main" id="{01D1A9BB-635F-6BE1-D98A-3CAC44892422}"/>
              </a:ext>
            </a:extLst>
          </p:cNvPr>
          <p:cNvSpPr txBox="1"/>
          <p:nvPr/>
        </p:nvSpPr>
        <p:spPr>
          <a:xfrm>
            <a:off x="2933641" y="7288694"/>
            <a:ext cx="2857559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Martha can you help Jim?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2764EB-C92D-9133-2689-FFE2E7E99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98D4EC90-F4FE-0BB6-3D0B-77A73EC759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4370400"/>
            <a:ext cx="540000" cy="54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BD3ADF-5685-13C8-FC94-AD74754FA0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31817" r="26973"/>
          <a:stretch/>
        </p:blipFill>
        <p:spPr>
          <a:xfrm>
            <a:off x="-1" y="-47335"/>
            <a:ext cx="6858001" cy="9165935"/>
          </a:xfrm>
          <a:prstGeom prst="rect">
            <a:avLst/>
          </a:prstGeom>
        </p:spPr>
      </p:pic>
      <p:sp>
        <p:nvSpPr>
          <p:cNvPr id="27" name="object 3">
            <a:extLst>
              <a:ext uri="{FF2B5EF4-FFF2-40B4-BE49-F238E27FC236}">
                <a16:creationId xmlns:a16="http://schemas.microsoft.com/office/drawing/2014/main" id="{94B509CE-A761-173F-CDCF-C52D31AD26FE}"/>
              </a:ext>
            </a:extLst>
          </p:cNvPr>
          <p:cNvSpPr/>
          <p:nvPr/>
        </p:nvSpPr>
        <p:spPr>
          <a:xfrm>
            <a:off x="0" y="404514"/>
            <a:ext cx="43434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7C668F0F-1D20-1DC0-CE18-A3BD3975FE4F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40784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/>
              <a:t>He </a:t>
            </a:r>
            <a:r>
              <a:rPr lang="en-NZ" sz="3600" err="1"/>
              <a:t>Whakarāpopoto</a:t>
            </a:r>
            <a:br>
              <a:rPr lang="en-NZ" sz="3600" spc="-6"/>
            </a:br>
            <a:br>
              <a:rPr lang="en-NZ" sz="3600" spc="-6"/>
            </a:br>
            <a:r>
              <a:rPr lang="en-NZ" sz="3600" spc="-6">
                <a:solidFill>
                  <a:srgbClr val="715D69"/>
                </a:solidFill>
              </a:rPr>
              <a:t>Summary</a:t>
            </a:r>
          </a:p>
        </p:txBody>
      </p:sp>
      <p:pic>
        <p:nvPicPr>
          <p:cNvPr id="29" name="object 9">
            <a:extLst>
              <a:ext uri="{FF2B5EF4-FFF2-40B4-BE49-F238E27FC236}">
                <a16:creationId xmlns:a16="http://schemas.microsoft.com/office/drawing/2014/main" id="{8F8DEE40-16D8-CBF8-FA60-91BF3B92A4C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4318ADA7-C0D4-8C40-1792-77C67E12FE4E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1" name="object 11">
            <a:extLst>
              <a:ext uri="{FF2B5EF4-FFF2-40B4-BE49-F238E27FC236}">
                <a16:creationId xmlns:a16="http://schemas.microsoft.com/office/drawing/2014/main" id="{E45C1185-5916-0408-25DF-611BBF0E5389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8E293D1-8FC0-7EC0-BA24-4614559ED847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82497BE9-A44A-8664-9A5F-3E96D80AD718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4" name="Kīanga1">
              <a:extLst>
                <a:ext uri="{FF2B5EF4-FFF2-40B4-BE49-F238E27FC236}">
                  <a16:creationId xmlns:a16="http://schemas.microsoft.com/office/drawing/2014/main" id="{0F080D24-14A9-4ADC-FD20-8725B4F28AB3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5" name="object 4">
                <a:extLst>
                  <a:ext uri="{FF2B5EF4-FFF2-40B4-BE49-F238E27FC236}">
                    <a16:creationId xmlns:a16="http://schemas.microsoft.com/office/drawing/2014/main" id="{7504D1CE-6C5A-C18E-C93A-2BB8A4FE33A5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16">
                <a:extLst>
                  <a:ext uri="{FF2B5EF4-FFF2-40B4-BE49-F238E27FC236}">
                    <a16:creationId xmlns:a16="http://schemas.microsoft.com/office/drawing/2014/main" id="{7DD7B3F1-6565-D485-8FD5-2DF4EF8488C1}"/>
                  </a:ext>
                </a:extLst>
              </p:cNvPr>
              <p:cNvSpPr txBox="1"/>
              <p:nvPr/>
            </p:nvSpPr>
            <p:spPr>
              <a:xfrm>
                <a:off x="2048893" y="2669016"/>
                <a:ext cx="1989509" cy="25586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Hei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whakakapi</a:t>
                </a:r>
                <a:r>
                  <a:rPr lang="en-NZ" sz="2000" b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ake</a:t>
                </a:r>
                <a:r>
                  <a:rPr lang="en-NZ" sz="2000" b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…</a:t>
                </a:r>
                <a:endParaRPr lang="en-NZ" sz="2000">
                  <a:latin typeface="Neogrotesk Pro Bold"/>
                  <a:cs typeface="Neogrotesk Pro Bold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D1771E0-552C-375B-B7BD-5C9177F378EB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414EADDB-AE2D-5FB8-C39F-970B415FEF16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9" name="Kīanga2">
              <a:extLst>
                <a:ext uri="{FF2B5EF4-FFF2-40B4-BE49-F238E27FC236}">
                  <a16:creationId xmlns:a16="http://schemas.microsoft.com/office/drawing/2014/main" id="{8E2FB07E-0960-D262-02C1-05AD13D9BA5E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40" name="object 5">
                <a:extLst>
                  <a:ext uri="{FF2B5EF4-FFF2-40B4-BE49-F238E27FC236}">
                    <a16:creationId xmlns:a16="http://schemas.microsoft.com/office/drawing/2014/main" id="{4E768D07-C746-88AC-550E-49F6903AF81D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17">
                <a:extLst>
                  <a:ext uri="{FF2B5EF4-FFF2-40B4-BE49-F238E27FC236}">
                    <a16:creationId xmlns:a16="http://schemas.microsoft.com/office/drawing/2014/main" id="{DC312D08-C4B9-D2DC-90B7-5F06A9CC2887}"/>
                  </a:ext>
                </a:extLst>
              </p:cNvPr>
              <p:cNvSpPr txBox="1"/>
              <p:nvPr/>
            </p:nvSpPr>
            <p:spPr>
              <a:xfrm>
                <a:off x="5690972" y="2588350"/>
                <a:ext cx="1768475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Kua mahue tētahi kaupapa?</a:t>
                </a:r>
                <a:endParaRPr lang="pt-BR" sz="2000">
                  <a:latin typeface="Neogrotesk Pro Bold"/>
                  <a:cs typeface="Neogrotesk Pro Bold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A4769E-3CDF-0A59-0718-5D52F3EF42BF}"/>
              </a:ext>
            </a:extLst>
          </p:cNvPr>
          <p:cNvGrpSpPr/>
          <p:nvPr/>
        </p:nvGrpSpPr>
        <p:grpSpPr>
          <a:xfrm>
            <a:off x="2470484" y="5992554"/>
            <a:ext cx="3510000" cy="940443"/>
            <a:chOff x="5108622" y="3984754"/>
            <a:chExt cx="1344596" cy="471132"/>
          </a:xfrm>
        </p:grpSpPr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FD141296-448D-8984-4105-1185CCD1EFCC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44" name="Kīanga3">
              <a:extLst>
                <a:ext uri="{FF2B5EF4-FFF2-40B4-BE49-F238E27FC236}">
                  <a16:creationId xmlns:a16="http://schemas.microsoft.com/office/drawing/2014/main" id="{8E7E6E11-C585-94B1-22AC-761B95ADDA12}"/>
                </a:ext>
              </a:extLst>
            </p:cNvPr>
            <p:cNvGrpSpPr/>
            <p:nvPr/>
          </p:nvGrpSpPr>
          <p:grpSpPr>
            <a:xfrm>
              <a:off x="5198061" y="3984754"/>
              <a:ext cx="1255157" cy="471132"/>
              <a:chOff x="9240997" y="2385001"/>
              <a:chExt cx="2231390" cy="837565"/>
            </a:xfrm>
          </p:grpSpPr>
          <p:sp>
            <p:nvSpPr>
              <p:cNvPr id="45" name="object 6">
                <a:extLst>
                  <a:ext uri="{FF2B5EF4-FFF2-40B4-BE49-F238E27FC236}">
                    <a16:creationId xmlns:a16="http://schemas.microsoft.com/office/drawing/2014/main" id="{E596571A-665C-7149-B306-363131BB0ED0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18">
                <a:extLst>
                  <a:ext uri="{FF2B5EF4-FFF2-40B4-BE49-F238E27FC236}">
                    <a16:creationId xmlns:a16="http://schemas.microsoft.com/office/drawing/2014/main" id="{CBB46F68-BA20-16ED-C1BD-3483FCD1F2DF}"/>
                  </a:ext>
                </a:extLst>
              </p:cNvPr>
              <p:cNvSpPr txBox="1"/>
              <p:nvPr/>
            </p:nvSpPr>
            <p:spPr>
              <a:xfrm>
                <a:off x="9397415" y="2673107"/>
                <a:ext cx="1768475" cy="27777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 err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Kua</a:t>
                </a:r>
                <a:r>
                  <a:rPr lang="en-NZ" sz="2000" b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matapakihia</a:t>
                </a:r>
                <a:r>
                  <a:rPr lang="en-NZ" sz="2000" b="1">
                    <a:solidFill>
                      <a:srgbClr val="4A3444"/>
                    </a:solidFill>
                    <a:latin typeface="Neogrotesk Pro Bold"/>
                    <a:cs typeface="Neogrotesk Pro Bold"/>
                  </a:rPr>
                  <a:t>…</a:t>
                </a:r>
                <a:endParaRPr lang="en-NZ" sz="2000">
                  <a:latin typeface="Neogrotesk Pro Bold"/>
                  <a:cs typeface="Neogrotesk Pro Bold"/>
                </a:endParaRPr>
              </a:p>
            </p:txBody>
          </p:sp>
        </p:grpSp>
      </p:grpSp>
      <p:sp>
        <p:nvSpPr>
          <p:cNvPr id="47" name="object 21">
            <a:extLst>
              <a:ext uri="{FF2B5EF4-FFF2-40B4-BE49-F238E27FC236}">
                <a16:creationId xmlns:a16="http://schemas.microsoft.com/office/drawing/2014/main" id="{E3317A55-12E2-9F57-43C6-6468F9ADE72A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22">
            <a:extLst>
              <a:ext uri="{FF2B5EF4-FFF2-40B4-BE49-F238E27FC236}">
                <a16:creationId xmlns:a16="http://schemas.microsoft.com/office/drawing/2014/main" id="{4B3A6D03-A023-EDF6-7B35-41CF0844E305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23">
            <a:extLst>
              <a:ext uri="{FF2B5EF4-FFF2-40B4-BE49-F238E27FC236}">
                <a16:creationId xmlns:a16="http://schemas.microsoft.com/office/drawing/2014/main" id="{DC0F7F67-1616-2D0E-1864-BFB4801EABE4}"/>
              </a:ext>
            </a:extLst>
          </p:cNvPr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4">
            <a:extLst>
              <a:ext uri="{FF2B5EF4-FFF2-40B4-BE49-F238E27FC236}">
                <a16:creationId xmlns:a16="http://schemas.microsoft.com/office/drawing/2014/main" id="{04091BA7-1336-07C5-057F-F0B389B6EE0F}"/>
              </a:ext>
            </a:extLst>
          </p:cNvPr>
          <p:cNvSpPr txBox="1"/>
          <p:nvPr/>
        </p:nvSpPr>
        <p:spPr>
          <a:xfrm>
            <a:off x="2952377" y="3341146"/>
            <a:ext cx="2902495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 Bold"/>
                <a:cs typeface="Neogrotesk Pro Bold"/>
              </a:rPr>
              <a:t>To wrap up..</a:t>
            </a:r>
            <a:endParaRPr lang="en-NZ" sz="1600">
              <a:latin typeface="Neogrotesk Pro Bold"/>
              <a:cs typeface="Neogrotesk Pro Bold"/>
            </a:endParaRPr>
          </a:p>
        </p:txBody>
      </p:sp>
      <p:sp>
        <p:nvSpPr>
          <p:cNvPr id="51" name="object 25">
            <a:extLst>
              <a:ext uri="{FF2B5EF4-FFF2-40B4-BE49-F238E27FC236}">
                <a16:creationId xmlns:a16="http://schemas.microsoft.com/office/drawing/2014/main" id="{9DD4B4D5-FC8E-361A-07ED-AAE1797ED81B}"/>
              </a:ext>
            </a:extLst>
          </p:cNvPr>
          <p:cNvSpPr txBox="1"/>
          <p:nvPr/>
        </p:nvSpPr>
        <p:spPr>
          <a:xfrm>
            <a:off x="2914186" y="5349455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 Bold"/>
                <a:cs typeface="Neogrotesk Pro Bold"/>
              </a:rPr>
              <a:t>Have we missed anything?</a:t>
            </a:r>
            <a:endParaRPr lang="en-NZ" sz="1600">
              <a:latin typeface="Neogrotesk Pro Bold"/>
              <a:cs typeface="Neogrotesk Pro Bold"/>
            </a:endParaRPr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4C7CB09F-8C23-06F0-91C3-63D7F96518BC}"/>
              </a:ext>
            </a:extLst>
          </p:cNvPr>
          <p:cNvSpPr txBox="1"/>
          <p:nvPr/>
        </p:nvSpPr>
        <p:spPr>
          <a:xfrm>
            <a:off x="2933641" y="7288694"/>
            <a:ext cx="2857559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>
                <a:latin typeface="Neogrotesk Pro Bold"/>
                <a:cs typeface="Neogrotesk Pro Bold"/>
              </a:rPr>
              <a:t>We’ve discussed…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BA3C69-21A3-19E4-34BC-1B5081A8C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3E5D1F91-47BB-CD2E-BAF9-662CE4742C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4370400"/>
            <a:ext cx="540000" cy="54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D94E83-3803-24A7-DA1F-6A8FC2BA38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39200" r="18671"/>
          <a:stretch/>
        </p:blipFill>
        <p:spPr>
          <a:xfrm>
            <a:off x="0" y="-12700"/>
            <a:ext cx="6858000" cy="9156700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id="{682C0597-4CC4-B7DF-3D00-DC93259E47A4}"/>
              </a:ext>
            </a:extLst>
          </p:cNvPr>
          <p:cNvSpPr/>
          <p:nvPr/>
        </p:nvSpPr>
        <p:spPr>
          <a:xfrm>
            <a:off x="0" y="404514"/>
            <a:ext cx="43434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27" name="object 4">
            <a:extLst>
              <a:ext uri="{FF2B5EF4-FFF2-40B4-BE49-F238E27FC236}">
                <a16:creationId xmlns:a16="http://schemas.microsoft.com/office/drawing/2014/main" id="{F629FF9E-6352-544E-1407-C338121A9BFB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40784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>
                <a:latin typeface="Trim SemiBold" panose="00000700000000000000" pitchFamily="50" charset="0"/>
                <a:cs typeface="Arial" panose="020B0604020202020204" pitchFamily="34" charset="0"/>
              </a:rPr>
              <a:t>He </a:t>
            </a:r>
            <a:r>
              <a:rPr lang="en-NZ" sz="3600" err="1">
                <a:latin typeface="Trim SemiBold" panose="00000700000000000000" pitchFamily="50" charset="0"/>
                <a:cs typeface="Arial" panose="020B0604020202020204" pitchFamily="34" charset="0"/>
              </a:rPr>
              <a:t>Whakakapi</a:t>
            </a: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600" spc="-6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Closing</a:t>
            </a:r>
          </a:p>
        </p:txBody>
      </p:sp>
      <p:pic>
        <p:nvPicPr>
          <p:cNvPr id="28" name="object 9">
            <a:extLst>
              <a:ext uri="{FF2B5EF4-FFF2-40B4-BE49-F238E27FC236}">
                <a16:creationId xmlns:a16="http://schemas.microsoft.com/office/drawing/2014/main" id="{2B0A590A-7E27-E988-18AE-8FAE8AB98EF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29" name="object 10">
            <a:extLst>
              <a:ext uri="{FF2B5EF4-FFF2-40B4-BE49-F238E27FC236}">
                <a16:creationId xmlns:a16="http://schemas.microsoft.com/office/drawing/2014/main" id="{8CD2EC46-552B-1BC1-4E55-7BE29AF5CA0A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0" name="object 11">
            <a:extLst>
              <a:ext uri="{FF2B5EF4-FFF2-40B4-BE49-F238E27FC236}">
                <a16:creationId xmlns:a16="http://schemas.microsoft.com/office/drawing/2014/main" id="{8571ED36-78F2-A678-0135-971B5EAE049E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87F4FB1-5FA4-61D4-669C-EAFC2EE84481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2" name="object 12">
              <a:extLst>
                <a:ext uri="{FF2B5EF4-FFF2-40B4-BE49-F238E27FC236}">
                  <a16:creationId xmlns:a16="http://schemas.microsoft.com/office/drawing/2014/main" id="{561F9E56-CCA3-0FFF-411D-ECF31EC1C11C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Kīanga1">
              <a:extLst>
                <a:ext uri="{FF2B5EF4-FFF2-40B4-BE49-F238E27FC236}">
                  <a16:creationId xmlns:a16="http://schemas.microsoft.com/office/drawing/2014/main" id="{55A3775A-E21A-949A-9141-2B514CB7A94B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4" name="object 4">
                <a:extLst>
                  <a:ext uri="{FF2B5EF4-FFF2-40B4-BE49-F238E27FC236}">
                    <a16:creationId xmlns:a16="http://schemas.microsoft.com/office/drawing/2014/main" id="{E69F9CCB-1A17-B0FF-1DAD-B33FEFB16AA5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object 16">
                <a:extLst>
                  <a:ext uri="{FF2B5EF4-FFF2-40B4-BE49-F238E27FC236}">
                    <a16:creationId xmlns:a16="http://schemas.microsoft.com/office/drawing/2014/main" id="{6D460B12-A3BC-ED68-65BB-40AA6EBF4F0A}"/>
                  </a:ext>
                </a:extLst>
              </p:cNvPr>
              <p:cNvSpPr txBox="1"/>
              <p:nvPr/>
            </p:nvSpPr>
            <p:spPr>
              <a:xfrm>
                <a:off x="2057953" y="2594711"/>
                <a:ext cx="1989509" cy="510883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Tēnā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koutou i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whai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wāhi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mai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A69D94-261C-6005-E948-5392811F2FEB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37" name="object 13">
              <a:extLst>
                <a:ext uri="{FF2B5EF4-FFF2-40B4-BE49-F238E27FC236}">
                  <a16:creationId xmlns:a16="http://schemas.microsoft.com/office/drawing/2014/main" id="{4CC0C8D9-967D-A0C0-1420-A05BF9629E2A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8" name="Kīanga2">
              <a:extLst>
                <a:ext uri="{FF2B5EF4-FFF2-40B4-BE49-F238E27FC236}">
                  <a16:creationId xmlns:a16="http://schemas.microsoft.com/office/drawing/2014/main" id="{9FC5688F-F5F4-29CD-5F76-C1390D7F239D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39" name="object 5">
                <a:extLst>
                  <a:ext uri="{FF2B5EF4-FFF2-40B4-BE49-F238E27FC236}">
                    <a16:creationId xmlns:a16="http://schemas.microsoft.com/office/drawing/2014/main" id="{A1773E27-286C-3EBD-0C6D-5EFFC010C69C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bject 17">
                <a:extLst>
                  <a:ext uri="{FF2B5EF4-FFF2-40B4-BE49-F238E27FC236}">
                    <a16:creationId xmlns:a16="http://schemas.microsoft.com/office/drawing/2014/main" id="{4CACD97E-BF39-17F6-482F-9A1ADA569862}"/>
                  </a:ext>
                </a:extLst>
              </p:cNvPr>
              <p:cNvSpPr txBox="1"/>
              <p:nvPr/>
            </p:nvSpPr>
            <p:spPr>
              <a:xfrm>
                <a:off x="5690972" y="2588350"/>
                <a:ext cx="1768475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 hui anō tātou ā te...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C3158F1-F6F5-D4F3-98A9-1A4B0A199263}"/>
              </a:ext>
            </a:extLst>
          </p:cNvPr>
          <p:cNvGrpSpPr/>
          <p:nvPr/>
        </p:nvGrpSpPr>
        <p:grpSpPr>
          <a:xfrm>
            <a:off x="2470484" y="5992556"/>
            <a:ext cx="3510000" cy="950476"/>
            <a:chOff x="5108622" y="3984753"/>
            <a:chExt cx="1344596" cy="476158"/>
          </a:xfrm>
        </p:grpSpPr>
        <p:sp>
          <p:nvSpPr>
            <p:cNvPr id="42" name="object 14">
              <a:extLst>
                <a:ext uri="{FF2B5EF4-FFF2-40B4-BE49-F238E27FC236}">
                  <a16:creationId xmlns:a16="http://schemas.microsoft.com/office/drawing/2014/main" id="{BCBDC971-C44F-2246-D2F2-A5890C2510A9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3" name="Kīanga3">
              <a:extLst>
                <a:ext uri="{FF2B5EF4-FFF2-40B4-BE49-F238E27FC236}">
                  <a16:creationId xmlns:a16="http://schemas.microsoft.com/office/drawing/2014/main" id="{A3B12DD9-0232-D8FC-D071-7DE6276187C3}"/>
                </a:ext>
              </a:extLst>
            </p:cNvPr>
            <p:cNvGrpSpPr/>
            <p:nvPr/>
          </p:nvGrpSpPr>
          <p:grpSpPr>
            <a:xfrm>
              <a:off x="5198061" y="3984753"/>
              <a:ext cx="1255157" cy="476158"/>
              <a:chOff x="9240997" y="2385001"/>
              <a:chExt cx="2231390" cy="846501"/>
            </a:xfrm>
          </p:grpSpPr>
          <p:sp>
            <p:nvSpPr>
              <p:cNvPr id="44" name="object 6">
                <a:extLst>
                  <a:ext uri="{FF2B5EF4-FFF2-40B4-BE49-F238E27FC236}">
                    <a16:creationId xmlns:a16="http://schemas.microsoft.com/office/drawing/2014/main" id="{70A0340A-2CFA-BC38-A1ED-86FF684DF5F8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object 18">
                <a:extLst>
                  <a:ext uri="{FF2B5EF4-FFF2-40B4-BE49-F238E27FC236}">
                    <a16:creationId xmlns:a16="http://schemas.microsoft.com/office/drawing/2014/main" id="{F16108CF-910D-39FD-0CA7-5AA0CD2E098D}"/>
                  </a:ext>
                </a:extLst>
              </p:cNvPr>
              <p:cNvSpPr txBox="1"/>
              <p:nvPr/>
            </p:nvSpPr>
            <p:spPr>
              <a:xfrm>
                <a:off x="9397415" y="2400026"/>
                <a:ext cx="1768475" cy="831476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Ki te kore he whakaaro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atu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anō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,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kua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kapi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te hui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6" name="object 21">
            <a:extLst>
              <a:ext uri="{FF2B5EF4-FFF2-40B4-BE49-F238E27FC236}">
                <a16:creationId xmlns:a16="http://schemas.microsoft.com/office/drawing/2014/main" id="{B01959AF-8CC6-3111-9F2B-76890A78332A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7" name="object 22">
            <a:extLst>
              <a:ext uri="{FF2B5EF4-FFF2-40B4-BE49-F238E27FC236}">
                <a16:creationId xmlns:a16="http://schemas.microsoft.com/office/drawing/2014/main" id="{666E2E63-5BBA-4D74-BA8D-7B2AFC6B5601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8" name="object 23">
            <a:extLst>
              <a:ext uri="{FF2B5EF4-FFF2-40B4-BE49-F238E27FC236}">
                <a16:creationId xmlns:a16="http://schemas.microsoft.com/office/drawing/2014/main" id="{B876DBF0-C02E-9C14-FFBC-80BEC5A15893}"/>
              </a:ext>
            </a:extLst>
          </p:cNvPr>
          <p:cNvSpPr/>
          <p:nvPr/>
        </p:nvSpPr>
        <p:spPr>
          <a:xfrm>
            <a:off x="2733284" y="7118605"/>
            <a:ext cx="3247200" cy="863098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9" name="object 24">
            <a:extLst>
              <a:ext uri="{FF2B5EF4-FFF2-40B4-BE49-F238E27FC236}">
                <a16:creationId xmlns:a16="http://schemas.microsoft.com/office/drawing/2014/main" id="{BECEDD48-AB3C-BFCF-8E01-955FEF80B735}"/>
              </a:ext>
            </a:extLst>
          </p:cNvPr>
          <p:cNvSpPr txBox="1"/>
          <p:nvPr/>
        </p:nvSpPr>
        <p:spPr>
          <a:xfrm>
            <a:off x="2955250" y="3252311"/>
            <a:ext cx="2902495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Thank you all for your contribution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0" name="object 25">
            <a:extLst>
              <a:ext uri="{FF2B5EF4-FFF2-40B4-BE49-F238E27FC236}">
                <a16:creationId xmlns:a16="http://schemas.microsoft.com/office/drawing/2014/main" id="{44DEF897-C96C-4BC3-AE83-12CE38DC477F}"/>
              </a:ext>
            </a:extLst>
          </p:cNvPr>
          <p:cNvSpPr txBox="1"/>
          <p:nvPr/>
        </p:nvSpPr>
        <p:spPr>
          <a:xfrm>
            <a:off x="2908241" y="5364844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Our next meeting will be on…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1" name="object 26">
            <a:extLst>
              <a:ext uri="{FF2B5EF4-FFF2-40B4-BE49-F238E27FC236}">
                <a16:creationId xmlns:a16="http://schemas.microsoft.com/office/drawing/2014/main" id="{9C078414-2B83-06BB-D425-933B11B9F877}"/>
              </a:ext>
            </a:extLst>
          </p:cNvPr>
          <p:cNvSpPr txBox="1"/>
          <p:nvPr/>
        </p:nvSpPr>
        <p:spPr>
          <a:xfrm>
            <a:off x="2908241" y="7177215"/>
            <a:ext cx="2857559" cy="74587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>
            <a:defPPr>
              <a:defRPr kern="0"/>
            </a:defPPr>
            <a:lvl1pPr marL="7144">
              <a:spcBef>
                <a:spcPts val="56"/>
              </a:spcBef>
              <a:defRPr sz="1600" b="1" spc="-1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NZ">
                <a:latin typeface="Neogrotesk Pro" panose="00000500000000000000" pitchFamily="50" charset="0"/>
              </a:rPr>
              <a:t>If there are no further thoughts, this concludes the meeting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43F8E6-A0F5-F0EA-FD32-03D9B93FA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029C367B-4FFD-4DCF-4163-DCE19826FF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0400" y="4348800"/>
            <a:ext cx="540000" cy="54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9D48C6-09BB-1EDB-1C1B-F23029F735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27188" r="30625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27" name="object 3">
            <a:extLst>
              <a:ext uri="{FF2B5EF4-FFF2-40B4-BE49-F238E27FC236}">
                <a16:creationId xmlns:a16="http://schemas.microsoft.com/office/drawing/2014/main" id="{E97D69DE-D88C-5771-0518-41B72A372F38}"/>
              </a:ext>
            </a:extLst>
          </p:cNvPr>
          <p:cNvSpPr/>
          <p:nvPr/>
        </p:nvSpPr>
        <p:spPr>
          <a:xfrm>
            <a:off x="0" y="404514"/>
            <a:ext cx="43434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DCF63354-A69A-8297-DC15-F0B704E837D6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40784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 dirty="0">
                <a:latin typeface="Trim SemiBold" panose="00000700000000000000" pitchFamily="50" charset="0"/>
                <a:cs typeface="Arial" panose="020B0604020202020204" pitchFamily="34" charset="0"/>
              </a:rPr>
              <a:t>He </a:t>
            </a:r>
            <a:r>
              <a:rPr lang="en-NZ" sz="3600" dirty="0" err="1">
                <a:latin typeface="Trim SemiBold" panose="00000700000000000000" pitchFamily="50" charset="0"/>
                <a:cs typeface="Arial" panose="020B0604020202020204" pitchFamily="34" charset="0"/>
              </a:rPr>
              <a:t>Whakatā</a:t>
            </a:r>
            <a:br>
              <a:rPr lang="en-NZ" sz="3600" spc="-6" dirty="0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 dirty="0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600" spc="-6" dirty="0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Relaxing</a:t>
            </a:r>
          </a:p>
        </p:txBody>
      </p:sp>
      <p:pic>
        <p:nvPicPr>
          <p:cNvPr id="29" name="object 9">
            <a:extLst>
              <a:ext uri="{FF2B5EF4-FFF2-40B4-BE49-F238E27FC236}">
                <a16:creationId xmlns:a16="http://schemas.microsoft.com/office/drawing/2014/main" id="{F78AA55D-6A4C-AA9B-2DD3-98E60264E8DE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7FFF0CB3-26E0-0D02-510D-C2383EE00FA2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1" name="object 11">
            <a:extLst>
              <a:ext uri="{FF2B5EF4-FFF2-40B4-BE49-F238E27FC236}">
                <a16:creationId xmlns:a16="http://schemas.microsoft.com/office/drawing/2014/main" id="{A08CB387-B2DE-4B0D-2001-39ECF0192B97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976B7C6-C3F0-2E01-14D1-7120E0726916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C6649839-58B9-4490-2423-FEF9B1CD237E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Kīanga1">
              <a:extLst>
                <a:ext uri="{FF2B5EF4-FFF2-40B4-BE49-F238E27FC236}">
                  <a16:creationId xmlns:a16="http://schemas.microsoft.com/office/drawing/2014/main" id="{B29BC80B-8FF2-9B03-D5F8-8B762AE82E62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5" name="object 4">
                <a:extLst>
                  <a:ext uri="{FF2B5EF4-FFF2-40B4-BE49-F238E27FC236}">
                    <a16:creationId xmlns:a16="http://schemas.microsoft.com/office/drawing/2014/main" id="{96321FB7-E83D-297E-6200-F563BC0D0D50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16">
                <a:extLst>
                  <a:ext uri="{FF2B5EF4-FFF2-40B4-BE49-F238E27FC236}">
                    <a16:creationId xmlns:a16="http://schemas.microsoft.com/office/drawing/2014/main" id="{C0751C42-6A63-C684-8528-5968DBD1CE9C}"/>
                  </a:ext>
                </a:extLst>
              </p:cNvPr>
              <p:cNvSpPr txBox="1"/>
              <p:nvPr/>
            </p:nvSpPr>
            <p:spPr>
              <a:xfrm>
                <a:off x="2057953" y="2667641"/>
                <a:ext cx="1989509" cy="25586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I pēhea te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rā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ki a koe?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985A52-4E62-202D-50FE-FE693142E486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2D2E32E1-9739-89AE-F286-1350345500AE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Kīanga2">
              <a:extLst>
                <a:ext uri="{FF2B5EF4-FFF2-40B4-BE49-F238E27FC236}">
                  <a16:creationId xmlns:a16="http://schemas.microsoft.com/office/drawing/2014/main" id="{A7D5C95F-8821-3576-F38E-2516EC836E2C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40" name="object 5">
                <a:extLst>
                  <a:ext uri="{FF2B5EF4-FFF2-40B4-BE49-F238E27FC236}">
                    <a16:creationId xmlns:a16="http://schemas.microsoft.com/office/drawing/2014/main" id="{F6362A36-2B79-C31C-9730-A1F303F66E6A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17">
                <a:extLst>
                  <a:ext uri="{FF2B5EF4-FFF2-40B4-BE49-F238E27FC236}">
                    <a16:creationId xmlns:a16="http://schemas.microsoft.com/office/drawing/2014/main" id="{05D39AEA-68E3-5558-2346-2C318E25D7A6}"/>
                  </a:ext>
                </a:extLst>
              </p:cNvPr>
              <p:cNvSpPr txBox="1"/>
              <p:nvPr/>
            </p:nvSpPr>
            <p:spPr>
              <a:xfrm>
                <a:off x="5690972" y="2707663"/>
                <a:ext cx="1967116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He aha tāu e hiahia nā?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5C7E472-13D8-155A-A9AB-ADD75E60A4E4}"/>
              </a:ext>
            </a:extLst>
          </p:cNvPr>
          <p:cNvGrpSpPr/>
          <p:nvPr/>
        </p:nvGrpSpPr>
        <p:grpSpPr>
          <a:xfrm>
            <a:off x="2470484" y="5992556"/>
            <a:ext cx="3510000" cy="950478"/>
            <a:chOff x="5108622" y="3984753"/>
            <a:chExt cx="1344596" cy="476159"/>
          </a:xfrm>
        </p:grpSpPr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783E6525-D182-6784-EFE0-410319146A38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Kīanga3">
              <a:extLst>
                <a:ext uri="{FF2B5EF4-FFF2-40B4-BE49-F238E27FC236}">
                  <a16:creationId xmlns:a16="http://schemas.microsoft.com/office/drawing/2014/main" id="{5DC07A3B-43E2-FA29-6B39-868E77E03889}"/>
                </a:ext>
              </a:extLst>
            </p:cNvPr>
            <p:cNvGrpSpPr/>
            <p:nvPr/>
          </p:nvGrpSpPr>
          <p:grpSpPr>
            <a:xfrm>
              <a:off x="5198061" y="3984753"/>
              <a:ext cx="1255157" cy="476159"/>
              <a:chOff x="9240997" y="2385001"/>
              <a:chExt cx="2231390" cy="846503"/>
            </a:xfrm>
          </p:grpSpPr>
          <p:sp>
            <p:nvSpPr>
              <p:cNvPr id="45" name="object 6">
                <a:extLst>
                  <a:ext uri="{FF2B5EF4-FFF2-40B4-BE49-F238E27FC236}">
                    <a16:creationId xmlns:a16="http://schemas.microsoft.com/office/drawing/2014/main" id="{3BCC7A93-AB8C-DA36-1486-6AA81A19BDF4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bject 18">
                <a:extLst>
                  <a:ext uri="{FF2B5EF4-FFF2-40B4-BE49-F238E27FC236}">
                    <a16:creationId xmlns:a16="http://schemas.microsoft.com/office/drawing/2014/main" id="{D32B990B-26F9-58D1-8831-ECD39802A650}"/>
                  </a:ext>
                </a:extLst>
              </p:cNvPr>
              <p:cNvSpPr txBox="1"/>
              <p:nvPr/>
            </p:nvSpPr>
            <p:spPr>
              <a:xfrm>
                <a:off x="9397414" y="2400026"/>
                <a:ext cx="1935741" cy="83147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hiahia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ana koe ki te kōrero ki te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noho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puku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rānei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?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" name="object 21">
            <a:extLst>
              <a:ext uri="{FF2B5EF4-FFF2-40B4-BE49-F238E27FC236}">
                <a16:creationId xmlns:a16="http://schemas.microsoft.com/office/drawing/2014/main" id="{A104AF65-A48E-39E7-7350-39FAB202DFBE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8" name="object 22">
            <a:extLst>
              <a:ext uri="{FF2B5EF4-FFF2-40B4-BE49-F238E27FC236}">
                <a16:creationId xmlns:a16="http://schemas.microsoft.com/office/drawing/2014/main" id="{7260D3DB-E8A7-E0AE-3ADD-107EF8090C60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9" name="object 23">
            <a:extLst>
              <a:ext uri="{FF2B5EF4-FFF2-40B4-BE49-F238E27FC236}">
                <a16:creationId xmlns:a16="http://schemas.microsoft.com/office/drawing/2014/main" id="{052DD0FD-DF2B-DC1E-268D-81B021553718}"/>
              </a:ext>
            </a:extLst>
          </p:cNvPr>
          <p:cNvSpPr/>
          <p:nvPr/>
        </p:nvSpPr>
        <p:spPr>
          <a:xfrm>
            <a:off x="2733284" y="7118605"/>
            <a:ext cx="3247200" cy="863098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0" name="object 24">
            <a:extLst>
              <a:ext uri="{FF2B5EF4-FFF2-40B4-BE49-F238E27FC236}">
                <a16:creationId xmlns:a16="http://schemas.microsoft.com/office/drawing/2014/main" id="{6D216EC0-A836-0A18-DFD2-9FAA7E0312CB}"/>
              </a:ext>
            </a:extLst>
          </p:cNvPr>
          <p:cNvSpPr txBox="1"/>
          <p:nvPr/>
        </p:nvSpPr>
        <p:spPr>
          <a:xfrm>
            <a:off x="2958010" y="3336659"/>
            <a:ext cx="2902495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How was your day?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1" name="object 25">
            <a:extLst>
              <a:ext uri="{FF2B5EF4-FFF2-40B4-BE49-F238E27FC236}">
                <a16:creationId xmlns:a16="http://schemas.microsoft.com/office/drawing/2014/main" id="{D9832F2B-4CE8-BA1C-7ED2-188F2EAB6A22}"/>
              </a:ext>
            </a:extLst>
          </p:cNvPr>
          <p:cNvSpPr txBox="1"/>
          <p:nvPr/>
        </p:nvSpPr>
        <p:spPr>
          <a:xfrm>
            <a:off x="2908241" y="5325158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What do you need?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2" name="object 26">
            <a:extLst>
              <a:ext uri="{FF2B5EF4-FFF2-40B4-BE49-F238E27FC236}">
                <a16:creationId xmlns:a16="http://schemas.microsoft.com/office/drawing/2014/main" id="{CF602D84-3FD8-AC93-459C-D241B51480A1}"/>
              </a:ext>
            </a:extLst>
          </p:cNvPr>
          <p:cNvSpPr txBox="1"/>
          <p:nvPr/>
        </p:nvSpPr>
        <p:spPr>
          <a:xfrm>
            <a:off x="2931180" y="7226300"/>
            <a:ext cx="2857559" cy="74587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latin typeface="Neogrotesk Pro" panose="00000500000000000000" pitchFamily="50" charset="0"/>
                <a:cs typeface="Arial" panose="020B0604020202020204" pitchFamily="34" charset="0"/>
              </a:rPr>
              <a:t>Would you like to talk, or would you prefer some quiet time?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8E5806-5A45-BFB6-1A8F-18A91F4C3C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B1202657-F7E8-42DE-13F3-086A09E0D6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4370400"/>
            <a:ext cx="540000" cy="54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E7FFB4-5D89-61C4-7C97-DA48723C4C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" cstate="print"/>
          <a:srcRect l="35236" r="24616"/>
          <a:stretch/>
        </p:blipFill>
        <p:spPr>
          <a:xfrm>
            <a:off x="0" y="0"/>
            <a:ext cx="6858000" cy="960835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777198" y="7546114"/>
            <a:ext cx="3080801" cy="1752600"/>
          </a:xfrm>
          <a:custGeom>
            <a:avLst/>
            <a:gdLst/>
            <a:ahLst/>
            <a:cxnLst/>
            <a:rect l="l" t="t" r="r" b="b"/>
            <a:pathLst>
              <a:path w="3969384" h="1593214">
                <a:moveTo>
                  <a:pt x="3780002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1403997"/>
                </a:lnTo>
                <a:lnTo>
                  <a:pt x="6751" y="1454241"/>
                </a:lnTo>
                <a:lnTo>
                  <a:pt x="25804" y="1499389"/>
                </a:lnTo>
                <a:lnTo>
                  <a:pt x="55357" y="1537641"/>
                </a:lnTo>
                <a:lnTo>
                  <a:pt x="93609" y="1567194"/>
                </a:lnTo>
                <a:lnTo>
                  <a:pt x="138757" y="1586247"/>
                </a:lnTo>
                <a:lnTo>
                  <a:pt x="189001" y="1592999"/>
                </a:lnTo>
                <a:lnTo>
                  <a:pt x="3780002" y="1592999"/>
                </a:lnTo>
                <a:lnTo>
                  <a:pt x="3830246" y="1586247"/>
                </a:lnTo>
                <a:lnTo>
                  <a:pt x="3875394" y="1567194"/>
                </a:lnTo>
                <a:lnTo>
                  <a:pt x="3913646" y="1537641"/>
                </a:lnTo>
                <a:lnTo>
                  <a:pt x="3943199" y="1499389"/>
                </a:lnTo>
                <a:lnTo>
                  <a:pt x="3962252" y="1454241"/>
                </a:lnTo>
                <a:lnTo>
                  <a:pt x="3969003" y="1403997"/>
                </a:lnTo>
                <a:lnTo>
                  <a:pt x="3969003" y="189001"/>
                </a:lnTo>
                <a:lnTo>
                  <a:pt x="3962252" y="138757"/>
                </a:lnTo>
                <a:lnTo>
                  <a:pt x="3943199" y="93609"/>
                </a:lnTo>
                <a:lnTo>
                  <a:pt x="3913646" y="55357"/>
                </a:lnTo>
                <a:lnTo>
                  <a:pt x="3875394" y="25804"/>
                </a:lnTo>
                <a:lnTo>
                  <a:pt x="3830246" y="6751"/>
                </a:lnTo>
                <a:lnTo>
                  <a:pt x="3780002" y="0"/>
                </a:lnTo>
                <a:close/>
              </a:path>
            </a:pathLst>
          </a:custGeom>
          <a:solidFill>
            <a:srgbClr val="4A34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D6B05CF7-116B-D6B4-1435-F13B77137C1F}"/>
              </a:ext>
            </a:extLst>
          </p:cNvPr>
          <p:cNvSpPr/>
          <p:nvPr/>
        </p:nvSpPr>
        <p:spPr>
          <a:xfrm>
            <a:off x="-18338" y="1880858"/>
            <a:ext cx="6876337" cy="5129542"/>
          </a:xfrm>
          <a:custGeom>
            <a:avLst/>
            <a:gdLst/>
            <a:ahLst/>
            <a:cxnLst/>
            <a:rect l="l" t="t" r="r" b="b"/>
            <a:pathLst>
              <a:path w="2964180" h="4581525">
                <a:moveTo>
                  <a:pt x="2964002" y="0"/>
                </a:moveTo>
                <a:lnTo>
                  <a:pt x="0" y="0"/>
                </a:lnTo>
                <a:lnTo>
                  <a:pt x="0" y="4580991"/>
                </a:lnTo>
                <a:lnTo>
                  <a:pt x="2441994" y="4580991"/>
                </a:lnTo>
                <a:lnTo>
                  <a:pt x="2489508" y="4578858"/>
                </a:lnTo>
                <a:lnTo>
                  <a:pt x="2535827" y="4572581"/>
                </a:lnTo>
                <a:lnTo>
                  <a:pt x="2580766" y="4562345"/>
                </a:lnTo>
                <a:lnTo>
                  <a:pt x="2624141" y="4548334"/>
                </a:lnTo>
                <a:lnTo>
                  <a:pt x="2665769" y="4530732"/>
                </a:lnTo>
                <a:lnTo>
                  <a:pt x="2705464" y="4509724"/>
                </a:lnTo>
                <a:lnTo>
                  <a:pt x="2743042" y="4485494"/>
                </a:lnTo>
                <a:lnTo>
                  <a:pt x="2778319" y="4458225"/>
                </a:lnTo>
                <a:lnTo>
                  <a:pt x="2811111" y="4428104"/>
                </a:lnTo>
                <a:lnTo>
                  <a:pt x="2841234" y="4395313"/>
                </a:lnTo>
                <a:lnTo>
                  <a:pt x="2868503" y="4360037"/>
                </a:lnTo>
                <a:lnTo>
                  <a:pt x="2892734" y="4322460"/>
                </a:lnTo>
                <a:lnTo>
                  <a:pt x="2913742" y="4282768"/>
                </a:lnTo>
                <a:lnTo>
                  <a:pt x="2931344" y="4241143"/>
                </a:lnTo>
                <a:lnTo>
                  <a:pt x="2945355" y="4197770"/>
                </a:lnTo>
                <a:lnTo>
                  <a:pt x="2955592" y="4152834"/>
                </a:lnTo>
                <a:lnTo>
                  <a:pt x="2961868" y="4106519"/>
                </a:lnTo>
                <a:lnTo>
                  <a:pt x="2964002" y="4059008"/>
                </a:lnTo>
                <a:lnTo>
                  <a:pt x="2964002" y="0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308768"/>
              </p:ext>
            </p:extLst>
          </p:nvPr>
        </p:nvGraphicFramePr>
        <p:xfrm>
          <a:off x="231933" y="1880858"/>
          <a:ext cx="6394133" cy="50040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9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9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66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83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Karakia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6536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400" b="1" spc="-5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3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65365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4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Whakamānawa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65009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65009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187">
                <a:tc>
                  <a:txBody>
                    <a:bodyPr/>
                    <a:lstStyle/>
                    <a:p>
                      <a:pPr marL="31750" marR="1275080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5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Arataki </a:t>
                      </a: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Guidance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7501" marB="0"/>
                </a:tc>
                <a:tc>
                  <a:txBody>
                    <a:bodyPr/>
                    <a:lstStyle/>
                    <a:p>
                      <a:pPr marL="7366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4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932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Compliments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5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Tūtohu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93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187">
                <a:tc>
                  <a:txBody>
                    <a:bodyPr/>
                    <a:lstStyle/>
                    <a:p>
                      <a:pPr marL="31750" marR="1319530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2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Mihi </a:t>
                      </a: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Greetings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7501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6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932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Recommendation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5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Tūmahi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934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187">
                <a:tc>
                  <a:txBody>
                    <a:bodyPr/>
                    <a:lstStyle/>
                    <a:p>
                      <a:pPr marL="31750" marR="912494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2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Rārangi</a:t>
                      </a:r>
                      <a:r>
                        <a:rPr sz="1400" b="1" spc="-5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4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Take </a:t>
                      </a:r>
                      <a:r>
                        <a:rPr sz="1400" b="1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sz="1400" b="1" spc="-45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Agenda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7501" marB="0"/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7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932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Actions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4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Whakarāpopoto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934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225">
                <a:tc>
                  <a:txBody>
                    <a:bodyPr/>
                    <a:lstStyle/>
                    <a:p>
                      <a:pPr marL="31750" marR="1305560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Hauora </a:t>
                      </a: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Wellbeing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7501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8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932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Summary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4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Whakakapi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934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187">
                <a:tc>
                  <a:txBody>
                    <a:bodyPr/>
                    <a:lstStyle/>
                    <a:p>
                      <a:pPr marL="31750" marR="925194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Ngā</a:t>
                      </a:r>
                      <a:r>
                        <a:rPr sz="1400" b="1" spc="-3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Kōrero</a:t>
                      </a:r>
                      <a:r>
                        <a:rPr sz="1400" b="1" spc="-3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2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Hou </a:t>
                      </a: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Updates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7501" marB="0"/>
                </a:tc>
                <a:tc>
                  <a:txBody>
                    <a:bodyPr/>
                    <a:lstStyle/>
                    <a:p>
                      <a:pPr marL="7493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5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9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932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Closing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4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Whakatā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934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187">
                <a:tc>
                  <a:txBody>
                    <a:bodyPr/>
                    <a:lstStyle/>
                    <a:p>
                      <a:pPr marL="31750" marR="765810">
                        <a:lnSpc>
                          <a:spcPct val="117400"/>
                        </a:lnSpc>
                        <a:spcBef>
                          <a:spcPts val="10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4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Whakamārama </a:t>
                      </a: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Clarification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7501" marB="0"/>
                </a:tc>
                <a:tc>
                  <a:txBody>
                    <a:bodyPr/>
                    <a:lstStyle/>
                    <a:p>
                      <a:pPr marL="1270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10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932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ts val="1085"/>
                        </a:lnSpc>
                      </a:pPr>
                      <a:r>
                        <a:rPr sz="1400" b="1" spc="-10" dirty="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Relaxing</a:t>
                      </a:r>
                      <a:endParaRPr sz="1400" dirty="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29654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b="1" dirty="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45" dirty="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 dirty="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Waiata</a:t>
                      </a:r>
                      <a:endParaRPr sz="1400" dirty="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4130" algn="r">
                        <a:lnSpc>
                          <a:spcPct val="100000"/>
                        </a:lnSpc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43934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72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4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Whakaae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932" marB="0"/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11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932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Karakia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575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3575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187">
                <a:tc>
                  <a:txBody>
                    <a:bodyPr/>
                    <a:lstStyle/>
                    <a:p>
                      <a:pPr marL="31750">
                        <a:lnSpc>
                          <a:spcPts val="1090"/>
                        </a:lnSpc>
                      </a:pPr>
                      <a:r>
                        <a:rPr sz="1400" b="1" spc="-10">
                          <a:solidFill>
                            <a:srgbClr val="715D69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Agreeing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400" b="1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5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1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Akiaki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  <a:p>
                      <a:pPr marL="21590">
                        <a:lnSpc>
                          <a:spcPct val="100000"/>
                        </a:lnSpc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12</a:t>
                      </a:r>
                      <a:endParaRPr sz="140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44291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dirty="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He</a:t>
                      </a:r>
                      <a:r>
                        <a:rPr sz="1400" b="1" spc="-20" dirty="0">
                          <a:solidFill>
                            <a:srgbClr val="4A3444"/>
                          </a:solidFill>
                          <a:latin typeface="Neogrotesk Pro" panose="00000500000000000000" pitchFamily="50" charset="0"/>
                          <a:cs typeface="Arial" panose="020B0604020202020204" pitchFamily="34" charset="0"/>
                        </a:rPr>
                        <a:t> Kupu</a:t>
                      </a:r>
                      <a:endParaRPr sz="1400" dirty="0">
                        <a:latin typeface="Neogrotesk Pro" panose="00000500000000000000" pitchFamily="50" charset="0"/>
                        <a:cs typeface="Arial" panose="020B0604020202020204" pitchFamily="34" charset="0"/>
                      </a:endParaRPr>
                    </a:p>
                  </a:txBody>
                  <a:tcPr marL="0" marR="0" marT="23575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400" b="1" spc="-25">
                          <a:solidFill>
                            <a:srgbClr val="4A344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357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44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b="1" spc="-10">
                          <a:solidFill>
                            <a:srgbClr val="715D6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Encouragement</a:t>
                      </a: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57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3175">
                      <a:solidFill>
                        <a:srgbClr val="4A344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3175">
                      <a:solidFill>
                        <a:srgbClr val="4A3444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" name="object 20"/>
          <p:cNvSpPr txBox="1"/>
          <p:nvPr/>
        </p:nvSpPr>
        <p:spPr>
          <a:xfrm>
            <a:off x="3962400" y="7610227"/>
            <a:ext cx="1676400" cy="154564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lnSpc>
                <a:spcPct val="116700"/>
              </a:lnSpc>
              <a:spcBef>
                <a:spcPts val="56"/>
              </a:spcBef>
            </a:pPr>
            <a:r>
              <a:rPr sz="1400" b="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Kitea</a:t>
            </a:r>
            <a:r>
              <a:rPr sz="1400" b="1" spc="-1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1400" b="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ai</a:t>
            </a:r>
            <a:r>
              <a:rPr sz="1400" b="1" spc="-8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1400" b="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tēnei</a:t>
            </a:r>
            <a:r>
              <a:rPr sz="1400" b="1" spc="-8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1400" b="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puka</a:t>
            </a:r>
            <a:r>
              <a:rPr sz="1400" b="1" spc="-8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1400" b="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me</a:t>
            </a:r>
            <a:r>
              <a:rPr sz="1400" b="1" spc="-1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1400" b="1" spc="-14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ngā</a:t>
            </a:r>
            <a:r>
              <a:rPr sz="1400" b="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oro</a:t>
            </a:r>
            <a:r>
              <a:rPr sz="1400" b="1" spc="-6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1400" b="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taunaki</a:t>
            </a:r>
            <a:r>
              <a:rPr sz="1400" b="1" spc="-3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1400" b="1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ki</a:t>
            </a:r>
            <a:r>
              <a:rPr sz="1400" b="1" spc="-6">
                <a:solidFill>
                  <a:srgbClr val="FDB848"/>
                </a:solidFill>
                <a:latin typeface="Neogrotesk Pro" panose="00000500000000000000" pitchFamily="50" charset="0"/>
                <a:cs typeface="Neogrotesk Pro Bold"/>
              </a:rPr>
              <a:t> konei</a:t>
            </a:r>
            <a:endParaRPr sz="1400">
              <a:latin typeface="Neogrotesk Pro" panose="00000500000000000000" pitchFamily="50" charset="0"/>
              <a:cs typeface="Neogrotesk Pro Bold"/>
            </a:endParaRPr>
          </a:p>
          <a:p>
            <a:pPr marL="7144" marR="35004">
              <a:lnSpc>
                <a:spcPct val="116700"/>
              </a:lnSpc>
              <a:spcBef>
                <a:spcPts val="318"/>
              </a:spcBef>
            </a:pPr>
            <a:r>
              <a:rPr sz="1400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This</a:t>
            </a:r>
            <a:r>
              <a:rPr sz="1400" spc="-6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 </a:t>
            </a:r>
            <a:r>
              <a:rPr sz="1400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book</a:t>
            </a:r>
            <a:r>
              <a:rPr sz="1400" spc="-14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 </a:t>
            </a:r>
            <a:r>
              <a:rPr sz="1400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and</a:t>
            </a:r>
            <a:r>
              <a:rPr sz="1400" spc="-6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 supporting </a:t>
            </a:r>
            <a:r>
              <a:rPr sz="1400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audio</a:t>
            </a:r>
            <a:r>
              <a:rPr sz="1400" spc="-6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 </a:t>
            </a:r>
            <a:r>
              <a:rPr sz="1400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can</a:t>
            </a:r>
            <a:r>
              <a:rPr sz="1400" spc="-6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 </a:t>
            </a:r>
            <a:r>
              <a:rPr sz="1400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be</a:t>
            </a:r>
            <a:r>
              <a:rPr sz="1400" spc="-6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 </a:t>
            </a:r>
            <a:r>
              <a:rPr sz="1400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found</a:t>
            </a:r>
            <a:r>
              <a:rPr sz="1400" spc="-6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 </a:t>
            </a:r>
            <a:r>
              <a:rPr sz="1400" spc="-11">
                <a:solidFill>
                  <a:srgbClr val="FDB848"/>
                </a:solidFill>
                <a:latin typeface="Neogrotesk Pro" panose="00000500000000000000" pitchFamily="50" charset="0"/>
                <a:cs typeface="Neogrotesk Pro"/>
              </a:rPr>
              <a:t>here</a:t>
            </a:r>
            <a:endParaRPr sz="1400">
              <a:latin typeface="Neogrotesk Pro" panose="00000500000000000000" pitchFamily="50" charset="0"/>
              <a:cs typeface="Neogrotesk Pro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351006" y="6340182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>
                <a:latin typeface="Neogrotesk Pro" panose="00000500000000000000" pitchFamily="50" charset="0"/>
              </a:rPr>
              <a:pPr marL="21431">
                <a:spcBef>
                  <a:spcPts val="48"/>
                </a:spcBef>
              </a:pPr>
              <a:t>2</a:t>
            </a:fld>
            <a:endParaRPr spc="-14">
              <a:latin typeface="Neogrotesk Pro" panose="00000500000000000000" pitchFamily="50" charset="0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C9FD85CB-471B-C51D-CAF5-3F5490A95E3F}"/>
              </a:ext>
            </a:extLst>
          </p:cNvPr>
          <p:cNvSpPr/>
          <p:nvPr/>
        </p:nvSpPr>
        <p:spPr>
          <a:xfrm>
            <a:off x="0" y="461977"/>
            <a:ext cx="3429000" cy="969604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4">
            <a:extLst>
              <a:ext uri="{FF2B5EF4-FFF2-40B4-BE49-F238E27FC236}">
                <a16:creationId xmlns:a16="http://schemas.microsoft.com/office/drawing/2014/main" id="{1E51ABF5-47D1-5DB2-57C2-70FEF9AEB305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24020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 spc="-6"/>
              <a:t>Te </a:t>
            </a:r>
            <a:r>
              <a:rPr lang="en-NZ" sz="3600" spc="-6" err="1"/>
              <a:t>Ihirangi</a:t>
            </a:r>
            <a:br>
              <a:rPr lang="en-NZ" sz="3600" spc="-6"/>
            </a:br>
            <a:br>
              <a:rPr lang="en-NZ" sz="3600" spc="-6"/>
            </a:br>
            <a:r>
              <a:rPr lang="en-NZ" sz="3600" spc="-6">
                <a:solidFill>
                  <a:srgbClr val="715D69"/>
                </a:solidFill>
              </a:rPr>
              <a:t>Contents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4" cstate="print"/>
          <a:srcRect l="26173" r="32500"/>
          <a:stretch/>
        </p:blipFill>
        <p:spPr>
          <a:xfrm>
            <a:off x="1" y="-38100"/>
            <a:ext cx="6858000" cy="93345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0" y="1681737"/>
            <a:ext cx="2971800" cy="5252463"/>
          </a:xfrm>
          <a:custGeom>
            <a:avLst/>
            <a:gdLst/>
            <a:ahLst/>
            <a:cxnLst/>
            <a:rect l="l" t="t" r="r" b="b"/>
            <a:pathLst>
              <a:path w="2856230" h="4617085">
                <a:moveTo>
                  <a:pt x="2856001" y="0"/>
                </a:moveTo>
                <a:lnTo>
                  <a:pt x="0" y="0"/>
                </a:lnTo>
                <a:lnTo>
                  <a:pt x="0" y="4616996"/>
                </a:lnTo>
                <a:lnTo>
                  <a:pt x="2333993" y="4616996"/>
                </a:lnTo>
                <a:lnTo>
                  <a:pt x="2381507" y="4614862"/>
                </a:lnTo>
                <a:lnTo>
                  <a:pt x="2427826" y="4608586"/>
                </a:lnTo>
                <a:lnTo>
                  <a:pt x="2472765" y="4598349"/>
                </a:lnTo>
                <a:lnTo>
                  <a:pt x="2516141" y="4584338"/>
                </a:lnTo>
                <a:lnTo>
                  <a:pt x="2557768" y="4566736"/>
                </a:lnTo>
                <a:lnTo>
                  <a:pt x="2597463" y="4545728"/>
                </a:lnTo>
                <a:lnTo>
                  <a:pt x="2635041" y="4521497"/>
                </a:lnTo>
                <a:lnTo>
                  <a:pt x="2670318" y="4494229"/>
                </a:lnTo>
                <a:lnTo>
                  <a:pt x="2703110" y="4464107"/>
                </a:lnTo>
                <a:lnTo>
                  <a:pt x="2733233" y="4431315"/>
                </a:lnTo>
                <a:lnTo>
                  <a:pt x="2760502" y="4396039"/>
                </a:lnTo>
                <a:lnTo>
                  <a:pt x="2784733" y="4358461"/>
                </a:lnTo>
                <a:lnTo>
                  <a:pt x="2805741" y="4318767"/>
                </a:lnTo>
                <a:lnTo>
                  <a:pt x="2823343" y="4277141"/>
                </a:lnTo>
                <a:lnTo>
                  <a:pt x="2837355" y="4233767"/>
                </a:lnTo>
                <a:lnTo>
                  <a:pt x="2847591" y="4188830"/>
                </a:lnTo>
                <a:lnTo>
                  <a:pt x="2853868" y="4142512"/>
                </a:lnTo>
                <a:lnTo>
                  <a:pt x="2856001" y="4095000"/>
                </a:lnTo>
                <a:lnTo>
                  <a:pt x="2856001" y="0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239" y="1770240"/>
            <a:ext cx="2415066" cy="689363"/>
          </a:xfrm>
          <a:prstGeom prst="rect">
            <a:avLst/>
          </a:prstGeom>
        </p:spPr>
        <p:txBody>
          <a:bodyPr vert="horz" wrap="square" lIns="0" tIns="61793" rIns="0" bIns="0" rtlCol="0">
            <a:spAutoFit/>
          </a:bodyPr>
          <a:lstStyle/>
          <a:p>
            <a:pPr marL="7144" algn="l">
              <a:spcBef>
                <a:spcPts val="487"/>
              </a:spcBef>
            </a:pP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Poipoia</a:t>
            </a:r>
            <a:r>
              <a:rPr sz="1400" b="1" spc="-23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endParaRPr sz="14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 algn="l">
              <a:lnSpc>
                <a:spcPct val="101800"/>
              </a:lnSpc>
              <a:spcBef>
                <a:spcPts val="258"/>
              </a:spcBef>
            </a:pPr>
            <a:r>
              <a:rPr sz="12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Nā</a:t>
            </a:r>
            <a:r>
              <a:rPr sz="1200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37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200" spc="-17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Tumatakuru</a:t>
            </a:r>
            <a:r>
              <a:rPr sz="12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O’Connell</a:t>
            </a:r>
            <a:r>
              <a:rPr sz="1200" spc="28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</a:t>
            </a:r>
            <a:r>
              <a:rPr sz="12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4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200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Ama-</a:t>
            </a:r>
            <a:r>
              <a:rPr sz="1200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Rere-Tai</a:t>
            </a:r>
            <a:r>
              <a:rPr sz="1200" spc="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Rangihuna</a:t>
            </a:r>
            <a:endParaRPr sz="12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8238" y="2813004"/>
            <a:ext cx="2524962" cy="399785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330390" algn="l">
              <a:lnSpc>
                <a:spcPct val="136500"/>
              </a:lnSpc>
              <a:spcBef>
                <a:spcPts val="56"/>
              </a:spcBef>
            </a:pP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Poipoia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kura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Poipoia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kura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Poipoia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tangata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67170" algn="l">
              <a:lnSpc>
                <a:spcPct val="136500"/>
              </a:lnSpc>
            </a:pP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mau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</a:t>
            </a:r>
            <a:r>
              <a:rPr sz="1400" b="1" spc="-2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400" b="1" spc="-2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 algn="l">
              <a:lnSpc>
                <a:spcPct val="115900"/>
              </a:lnSpc>
              <a:spcBef>
                <a:spcPts val="160"/>
              </a:spcBef>
            </a:pP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Hei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taonga</a:t>
            </a:r>
            <a:r>
              <a:rPr sz="14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tuku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iho</a:t>
            </a:r>
            <a:r>
              <a:rPr sz="14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mō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</a:t>
            </a:r>
            <a:r>
              <a:rPr sz="14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4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uri</a:t>
            </a:r>
            <a:r>
              <a:rPr sz="1400"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whakatupu</a:t>
            </a:r>
            <a:r>
              <a:rPr sz="1400" b="1" spc="-3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29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330390" algn="l">
              <a:lnSpc>
                <a:spcPct val="136500"/>
              </a:lnSpc>
            </a:pP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Poipoia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kura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Poipoia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kura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Poipoia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tangata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67170" algn="l">
              <a:lnSpc>
                <a:spcPct val="136500"/>
              </a:lnSpc>
            </a:pP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mau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</a:t>
            </a:r>
            <a:r>
              <a:rPr sz="1400" b="1" spc="-2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400" b="1" spc="-2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1100" algn="l">
              <a:lnSpc>
                <a:spcPct val="115900"/>
              </a:lnSpc>
              <a:spcBef>
                <a:spcPts val="157"/>
              </a:spcBef>
            </a:pP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Hei</a:t>
            </a:r>
            <a:r>
              <a:rPr sz="14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taonga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tuku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iho</a:t>
            </a:r>
            <a:r>
              <a:rPr sz="14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4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mō</a:t>
            </a:r>
            <a:r>
              <a:rPr sz="1400"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Aotearoa</a:t>
            </a:r>
            <a:r>
              <a:rPr sz="1400" b="1" spc="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29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52800" y="3907402"/>
            <a:ext cx="3505485" cy="5312798"/>
          </a:xfrm>
          <a:custGeom>
            <a:avLst/>
            <a:gdLst/>
            <a:ahLst/>
            <a:cxnLst/>
            <a:rect l="l" t="t" r="r" b="b"/>
            <a:pathLst>
              <a:path w="3977004" h="4320540">
                <a:moveTo>
                  <a:pt x="3976497" y="0"/>
                </a:moveTo>
                <a:lnTo>
                  <a:pt x="0" y="0"/>
                </a:lnTo>
                <a:lnTo>
                  <a:pt x="0" y="3797998"/>
                </a:lnTo>
                <a:lnTo>
                  <a:pt x="2133" y="3845510"/>
                </a:lnTo>
                <a:lnTo>
                  <a:pt x="8410" y="3891828"/>
                </a:lnTo>
                <a:lnTo>
                  <a:pt x="18646" y="3936766"/>
                </a:lnTo>
                <a:lnTo>
                  <a:pt x="32657" y="3980141"/>
                </a:lnTo>
                <a:lnTo>
                  <a:pt x="50259" y="4021768"/>
                </a:lnTo>
                <a:lnTo>
                  <a:pt x="71267" y="4061462"/>
                </a:lnTo>
                <a:lnTo>
                  <a:pt x="95498" y="4099041"/>
                </a:lnTo>
                <a:lnTo>
                  <a:pt x="122766" y="4134318"/>
                </a:lnTo>
                <a:lnTo>
                  <a:pt x="152888" y="4167111"/>
                </a:lnTo>
                <a:lnTo>
                  <a:pt x="185680" y="4197234"/>
                </a:lnTo>
                <a:lnTo>
                  <a:pt x="220957" y="4224504"/>
                </a:lnTo>
                <a:lnTo>
                  <a:pt x="258534" y="4248735"/>
                </a:lnTo>
                <a:lnTo>
                  <a:pt x="298228" y="4269744"/>
                </a:lnTo>
                <a:lnTo>
                  <a:pt x="339854" y="4287347"/>
                </a:lnTo>
                <a:lnTo>
                  <a:pt x="383228" y="4301359"/>
                </a:lnTo>
                <a:lnTo>
                  <a:pt x="428166" y="4311596"/>
                </a:lnTo>
                <a:lnTo>
                  <a:pt x="474483" y="4317873"/>
                </a:lnTo>
                <a:lnTo>
                  <a:pt x="521995" y="4320006"/>
                </a:lnTo>
                <a:lnTo>
                  <a:pt x="3976497" y="4320006"/>
                </a:lnTo>
                <a:lnTo>
                  <a:pt x="3976497" y="0"/>
                </a:lnTo>
                <a:close/>
              </a:path>
            </a:pathLst>
          </a:custGeom>
          <a:solidFill>
            <a:srgbClr val="FFEDD5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29000" y="4057511"/>
            <a:ext cx="3505484" cy="4957198"/>
          </a:xfrm>
          <a:prstGeom prst="rect">
            <a:avLst/>
          </a:prstGeom>
        </p:spPr>
        <p:txBody>
          <a:bodyPr vert="horz" wrap="square" lIns="0" tIns="61793" rIns="0" bIns="0" rtlCol="0">
            <a:spAutoFit/>
          </a:bodyPr>
          <a:lstStyle/>
          <a:p>
            <a:pPr marL="7144">
              <a:spcBef>
                <a:spcPts val="487"/>
              </a:spcBef>
            </a:pPr>
            <a:r>
              <a:rPr sz="14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Poipoia</a:t>
            </a:r>
            <a:r>
              <a:rPr sz="1400" b="1" spc="-2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400"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677211">
              <a:lnSpc>
                <a:spcPct val="101800"/>
              </a:lnSpc>
              <a:spcBef>
                <a:spcPts val="258"/>
              </a:spcBef>
            </a:pPr>
            <a:r>
              <a:rPr sz="12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Composed</a:t>
            </a:r>
            <a:r>
              <a:rPr sz="1200" spc="-3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by</a:t>
            </a:r>
            <a:r>
              <a:rPr sz="1200" spc="-25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3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200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Tumatakuru</a:t>
            </a:r>
            <a:r>
              <a:rPr sz="12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O’Connell</a:t>
            </a:r>
            <a:r>
              <a:rPr sz="12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200" spc="28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3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200" spc="-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Ama-</a:t>
            </a:r>
            <a:r>
              <a:rPr sz="1200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Rere-Tai</a:t>
            </a:r>
            <a:r>
              <a:rPr sz="1200" spc="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2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Rangihuna</a:t>
            </a:r>
            <a:endParaRPr lang="en-NZ" sz="1200" spc="-6" dirty="0">
              <a:solidFill>
                <a:srgbClr val="4A3444"/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677211">
              <a:lnSpc>
                <a:spcPct val="101800"/>
              </a:lnSpc>
              <a:spcBef>
                <a:spcPts val="258"/>
              </a:spcBef>
            </a:pPr>
            <a:endParaRPr sz="12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493620" algn="l">
              <a:lnSpc>
                <a:spcPct val="137800"/>
              </a:lnSpc>
              <a:spcBef>
                <a:spcPts val="40"/>
              </a:spcBef>
            </a:pP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Look</a:t>
            </a:r>
            <a:r>
              <a:rPr sz="1400" spc="-3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after</a:t>
            </a:r>
            <a:r>
              <a:rPr sz="1400" spc="-4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language</a:t>
            </a:r>
            <a:r>
              <a:rPr sz="1400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it’s</a:t>
            </a:r>
            <a:r>
              <a:rPr lang="en-NZ"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precious </a:t>
            </a:r>
            <a:br>
              <a:rPr lang="en-NZ"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Look</a:t>
            </a:r>
            <a:r>
              <a:rPr sz="1400" spc="-29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after</a:t>
            </a:r>
            <a:r>
              <a:rPr sz="1400" spc="-3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language</a:t>
            </a:r>
            <a:r>
              <a:rPr sz="1400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it’s</a:t>
            </a:r>
            <a:r>
              <a:rPr sz="1400" spc="-29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valuable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Encourage</a:t>
            </a:r>
            <a:r>
              <a:rPr sz="1400" spc="-3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people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746503" algn="l">
              <a:lnSpc>
                <a:spcPct val="137800"/>
              </a:lnSpc>
            </a:pPr>
            <a:r>
              <a:rPr sz="1400" spc="-42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take</a:t>
            </a:r>
            <a:r>
              <a:rPr sz="1400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up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language </a:t>
            </a:r>
            <a:endParaRPr lang="en-NZ" sz="1400" spc="-6" dirty="0">
              <a:solidFill>
                <a:srgbClr val="4A3444"/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746503" algn="l">
              <a:lnSpc>
                <a:spcPct val="137800"/>
              </a:lnSpc>
            </a:pP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language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 algn="l">
              <a:lnSpc>
                <a:spcPct val="137800"/>
              </a:lnSpc>
            </a:pPr>
            <a:r>
              <a:rPr sz="1400" spc="-42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be</a:t>
            </a:r>
            <a:r>
              <a:rPr sz="14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precious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heirloom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for</a:t>
            </a:r>
            <a:r>
              <a:rPr sz="1400" spc="-25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future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generations </a:t>
            </a:r>
            <a:br>
              <a:rPr lang="en-NZ"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Look</a:t>
            </a:r>
            <a:r>
              <a:rPr sz="1400" spc="-3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after</a:t>
            </a:r>
            <a:r>
              <a:rPr sz="1400" spc="-4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language</a:t>
            </a:r>
            <a:r>
              <a:rPr sz="1400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it’s</a:t>
            </a:r>
            <a:r>
              <a:rPr sz="1400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precious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508622" algn="l">
              <a:lnSpc>
                <a:spcPct val="137800"/>
              </a:lnSpc>
            </a:pP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Look</a:t>
            </a:r>
            <a:r>
              <a:rPr sz="1400" spc="-29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after</a:t>
            </a:r>
            <a:r>
              <a:rPr sz="1400" spc="-3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language</a:t>
            </a:r>
            <a:r>
              <a:rPr sz="1400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it’s</a:t>
            </a:r>
            <a:r>
              <a:rPr sz="1400" spc="-29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valuable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Encourage</a:t>
            </a:r>
            <a:r>
              <a:rPr sz="1400" spc="-3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people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746503" algn="l">
              <a:lnSpc>
                <a:spcPct val="137800"/>
              </a:lnSpc>
            </a:pPr>
            <a:r>
              <a:rPr sz="1400" spc="-42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take</a:t>
            </a:r>
            <a:r>
              <a:rPr sz="1400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up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language </a:t>
            </a:r>
            <a:br>
              <a:rPr lang="en-NZ"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language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algn="l">
              <a:spcBef>
                <a:spcPts val="321"/>
              </a:spcBef>
            </a:pPr>
            <a:r>
              <a:rPr sz="1400" spc="-42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be</a:t>
            </a:r>
            <a:r>
              <a:rPr sz="1400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precious</a:t>
            </a:r>
            <a:r>
              <a:rPr sz="14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heirloom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for</a:t>
            </a:r>
            <a:r>
              <a:rPr sz="1400" spc="-25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New</a:t>
            </a:r>
            <a:r>
              <a:rPr sz="1400" spc="-2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Zealand</a:t>
            </a:r>
            <a:endParaRPr sz="1400" dirty="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28426DF9-967F-6BD2-4A8F-4FDEB0E35659}"/>
              </a:ext>
            </a:extLst>
          </p:cNvPr>
          <p:cNvSpPr/>
          <p:nvPr/>
        </p:nvSpPr>
        <p:spPr>
          <a:xfrm>
            <a:off x="0" y="404514"/>
            <a:ext cx="43434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A92037B-0967-E70D-1E23-983B710D17F1}"/>
              </a:ext>
            </a:extLst>
          </p:cNvPr>
          <p:cNvSpPr txBox="1">
            <a:spLocks/>
          </p:cNvSpPr>
          <p:nvPr/>
        </p:nvSpPr>
        <p:spPr>
          <a:xfrm>
            <a:off x="132486" y="872188"/>
            <a:ext cx="4078428" cy="361012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 dirty="0">
                <a:latin typeface="Trim SemiBold" panose="00000700000000000000" pitchFamily="50" charset="0"/>
                <a:cs typeface="Arial" panose="020B0604020202020204" pitchFamily="34" charset="0"/>
              </a:rPr>
              <a:t>He Waiata</a:t>
            </a:r>
            <a:endParaRPr lang="en-NZ" sz="3600" spc="-6" dirty="0">
              <a:solidFill>
                <a:srgbClr val="715D69"/>
              </a:solidFill>
              <a:latin typeface="Trim SemiBold" panose="000007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9" name="Waiata">
            <a:hlinkClick r:id="" action="ppaction://media"/>
            <a:extLst>
              <a:ext uri="{FF2B5EF4-FFF2-40B4-BE49-F238E27FC236}">
                <a16:creationId xmlns:a16="http://schemas.microsoft.com/office/drawing/2014/main" id="{C09ACE50-5119-F442-09E1-C28504A413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7500" y="2813004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5" cstate="print"/>
          <a:srcRect l="20157" r="37655"/>
          <a:stretch/>
        </p:blipFill>
        <p:spPr>
          <a:xfrm>
            <a:off x="-1" y="0"/>
            <a:ext cx="6858001" cy="9144000"/>
          </a:xfrm>
          <a:prstGeom prst="rect">
            <a:avLst/>
          </a:prstGeom>
        </p:spPr>
      </p:pic>
      <p:sp>
        <p:nvSpPr>
          <p:cNvPr id="14" name="object 6">
            <a:extLst>
              <a:ext uri="{FF2B5EF4-FFF2-40B4-BE49-F238E27FC236}">
                <a16:creationId xmlns:a16="http://schemas.microsoft.com/office/drawing/2014/main" id="{45FB9CC3-A63D-FA1E-BBC9-F88179E7370A}"/>
              </a:ext>
            </a:extLst>
          </p:cNvPr>
          <p:cNvSpPr/>
          <p:nvPr/>
        </p:nvSpPr>
        <p:spPr>
          <a:xfrm>
            <a:off x="-2" y="2133599"/>
            <a:ext cx="3136902" cy="3987801"/>
          </a:xfrm>
          <a:custGeom>
            <a:avLst/>
            <a:gdLst/>
            <a:ahLst/>
            <a:cxnLst/>
            <a:rect l="l" t="t" r="r" b="b"/>
            <a:pathLst>
              <a:path w="2856230" h="4617085">
                <a:moveTo>
                  <a:pt x="2856001" y="0"/>
                </a:moveTo>
                <a:lnTo>
                  <a:pt x="0" y="0"/>
                </a:lnTo>
                <a:lnTo>
                  <a:pt x="0" y="4616996"/>
                </a:lnTo>
                <a:lnTo>
                  <a:pt x="2333993" y="4616996"/>
                </a:lnTo>
                <a:lnTo>
                  <a:pt x="2381507" y="4614862"/>
                </a:lnTo>
                <a:lnTo>
                  <a:pt x="2427826" y="4608586"/>
                </a:lnTo>
                <a:lnTo>
                  <a:pt x="2472765" y="4598349"/>
                </a:lnTo>
                <a:lnTo>
                  <a:pt x="2516141" y="4584338"/>
                </a:lnTo>
                <a:lnTo>
                  <a:pt x="2557768" y="4566736"/>
                </a:lnTo>
                <a:lnTo>
                  <a:pt x="2597463" y="4545728"/>
                </a:lnTo>
                <a:lnTo>
                  <a:pt x="2635041" y="4521497"/>
                </a:lnTo>
                <a:lnTo>
                  <a:pt x="2670318" y="4494229"/>
                </a:lnTo>
                <a:lnTo>
                  <a:pt x="2703110" y="4464107"/>
                </a:lnTo>
                <a:lnTo>
                  <a:pt x="2733233" y="4431315"/>
                </a:lnTo>
                <a:lnTo>
                  <a:pt x="2760502" y="4396039"/>
                </a:lnTo>
                <a:lnTo>
                  <a:pt x="2784733" y="4358461"/>
                </a:lnTo>
                <a:lnTo>
                  <a:pt x="2805741" y="4318767"/>
                </a:lnTo>
                <a:lnTo>
                  <a:pt x="2823343" y="4277141"/>
                </a:lnTo>
                <a:lnTo>
                  <a:pt x="2837355" y="4233767"/>
                </a:lnTo>
                <a:lnTo>
                  <a:pt x="2847591" y="4188830"/>
                </a:lnTo>
                <a:lnTo>
                  <a:pt x="2853868" y="4142512"/>
                </a:lnTo>
                <a:lnTo>
                  <a:pt x="2856001" y="4095000"/>
                </a:lnTo>
                <a:lnTo>
                  <a:pt x="2856001" y="0"/>
                </a:lnTo>
                <a:close/>
              </a:path>
            </a:pathLst>
          </a:custGeom>
          <a:solidFill>
            <a:srgbClr val="FFE7C3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2398" y="2343686"/>
            <a:ext cx="2984502" cy="3461100"/>
          </a:xfrm>
          <a:prstGeom prst="rect">
            <a:avLst/>
          </a:prstGeom>
        </p:spPr>
        <p:txBody>
          <a:bodyPr vert="horz" wrap="square" lIns="0" tIns="48220" rIns="0" bIns="0" rtlCol="0">
            <a:spAutoFit/>
          </a:bodyPr>
          <a:lstStyle/>
          <a:p>
            <a:pPr marL="7144">
              <a:spcBef>
                <a:spcPts val="380"/>
              </a:spcBef>
            </a:pP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Unuhia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2000" b="1" spc="-3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unuhia</a:t>
            </a:r>
            <a:endParaRPr sz="20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>
              <a:lnSpc>
                <a:spcPct val="133200"/>
              </a:lnSpc>
            </a:pP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Unuhia</a:t>
            </a:r>
            <a:r>
              <a:rPr sz="20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20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20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uru</a:t>
            </a:r>
            <a:r>
              <a:rPr sz="20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tapu</a:t>
            </a:r>
            <a:r>
              <a:rPr sz="20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14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nui</a:t>
            </a:r>
            <a:r>
              <a:rPr sz="2000"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br>
              <a:rPr lang="en-NZ" sz="2000"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2000" b="1" spc="-3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wātea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2000"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2000" b="1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1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māmā</a:t>
            </a:r>
            <a:endParaRPr sz="20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>
              <a:spcBef>
                <a:spcPts val="323"/>
              </a:spcBef>
            </a:pP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2000" b="1" spc="-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ngākau</a:t>
            </a:r>
            <a:endParaRPr sz="20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517910">
              <a:lnSpc>
                <a:spcPct val="133200"/>
              </a:lnSpc>
            </a:pP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2000" b="1" spc="-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hinengaro</a:t>
            </a:r>
            <a:r>
              <a:rPr sz="20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br>
              <a:rPr lang="en-NZ" sz="20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2000" b="1" spc="-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tinana</a:t>
            </a:r>
            <a:endParaRPr sz="20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>
              <a:spcBef>
                <a:spcPts val="326"/>
              </a:spcBef>
            </a:pP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20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2000"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ara</a:t>
            </a:r>
            <a:r>
              <a:rPr sz="20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takatū</a:t>
            </a:r>
            <a:endParaRPr sz="20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141443">
              <a:lnSpc>
                <a:spcPct val="133200"/>
              </a:lnSpc>
            </a:pP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2000" b="1" spc="-3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wātea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2000"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2000" b="1" spc="-3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wātea</a:t>
            </a:r>
            <a:r>
              <a:rPr sz="20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br>
              <a:rPr lang="en-NZ" sz="2000"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Āe</a:t>
            </a:r>
            <a:r>
              <a:rPr sz="2000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2000" b="1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kua</a:t>
            </a:r>
            <a:r>
              <a:rPr sz="2000" b="1" spc="-25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2000" b="1" spc="-1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wātea</a:t>
            </a:r>
            <a:endParaRPr sz="2000" dirty="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67F44FF9-C3BC-D446-CCA3-32E86E4F3D9B}"/>
              </a:ext>
            </a:extLst>
          </p:cNvPr>
          <p:cNvSpPr/>
          <p:nvPr/>
        </p:nvSpPr>
        <p:spPr>
          <a:xfrm>
            <a:off x="4210914" y="5715000"/>
            <a:ext cx="2667000" cy="3124200"/>
          </a:xfrm>
          <a:custGeom>
            <a:avLst/>
            <a:gdLst/>
            <a:ahLst/>
            <a:cxnLst/>
            <a:rect l="l" t="t" r="r" b="b"/>
            <a:pathLst>
              <a:path w="3977004" h="4320540">
                <a:moveTo>
                  <a:pt x="3976497" y="0"/>
                </a:moveTo>
                <a:lnTo>
                  <a:pt x="0" y="0"/>
                </a:lnTo>
                <a:lnTo>
                  <a:pt x="0" y="3797998"/>
                </a:lnTo>
                <a:lnTo>
                  <a:pt x="2133" y="3845510"/>
                </a:lnTo>
                <a:lnTo>
                  <a:pt x="8410" y="3891828"/>
                </a:lnTo>
                <a:lnTo>
                  <a:pt x="18646" y="3936766"/>
                </a:lnTo>
                <a:lnTo>
                  <a:pt x="32657" y="3980141"/>
                </a:lnTo>
                <a:lnTo>
                  <a:pt x="50259" y="4021768"/>
                </a:lnTo>
                <a:lnTo>
                  <a:pt x="71267" y="4061462"/>
                </a:lnTo>
                <a:lnTo>
                  <a:pt x="95498" y="4099041"/>
                </a:lnTo>
                <a:lnTo>
                  <a:pt x="122766" y="4134318"/>
                </a:lnTo>
                <a:lnTo>
                  <a:pt x="152888" y="4167111"/>
                </a:lnTo>
                <a:lnTo>
                  <a:pt x="185680" y="4197234"/>
                </a:lnTo>
                <a:lnTo>
                  <a:pt x="220957" y="4224504"/>
                </a:lnTo>
                <a:lnTo>
                  <a:pt x="258534" y="4248735"/>
                </a:lnTo>
                <a:lnTo>
                  <a:pt x="298228" y="4269744"/>
                </a:lnTo>
                <a:lnTo>
                  <a:pt x="339854" y="4287347"/>
                </a:lnTo>
                <a:lnTo>
                  <a:pt x="383228" y="4301359"/>
                </a:lnTo>
                <a:lnTo>
                  <a:pt x="428166" y="4311596"/>
                </a:lnTo>
                <a:lnTo>
                  <a:pt x="474483" y="4317873"/>
                </a:lnTo>
                <a:lnTo>
                  <a:pt x="521995" y="4320006"/>
                </a:lnTo>
                <a:lnTo>
                  <a:pt x="3976497" y="4320006"/>
                </a:lnTo>
                <a:lnTo>
                  <a:pt x="3976497" y="0"/>
                </a:lnTo>
                <a:close/>
              </a:path>
            </a:pathLst>
          </a:custGeom>
          <a:solidFill>
            <a:srgbClr val="FFEDD5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76014" y="5925087"/>
            <a:ext cx="2362200" cy="2847855"/>
          </a:xfrm>
          <a:prstGeom prst="rect">
            <a:avLst/>
          </a:prstGeom>
        </p:spPr>
        <p:txBody>
          <a:bodyPr vert="horz" wrap="square" lIns="0" tIns="48220" rIns="0" bIns="0" rtlCol="0">
            <a:spAutoFit/>
          </a:bodyPr>
          <a:lstStyle/>
          <a:p>
            <a:pPr marL="7144">
              <a:spcBef>
                <a:spcPts val="380"/>
              </a:spcBef>
            </a:pP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Release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>
              <a:lnSpc>
                <a:spcPct val="133200"/>
              </a:lnSpc>
            </a:pP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Let</a:t>
            </a:r>
            <a:r>
              <a:rPr sz="16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go</a:t>
            </a:r>
            <a:r>
              <a:rPr sz="16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of</a:t>
            </a:r>
            <a:r>
              <a:rPr sz="1600" spc="-3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all</a:t>
            </a:r>
            <a:r>
              <a:rPr sz="16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burdens </a:t>
            </a:r>
            <a:br>
              <a:rPr lang="en-NZ"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600" spc="-5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free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600" spc="-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relieve </a:t>
            </a:r>
            <a:br>
              <a:rPr lang="en-NZ"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600" spc="-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heart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507193">
              <a:lnSpc>
                <a:spcPct val="133200"/>
              </a:lnSpc>
            </a:pP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Mind</a:t>
            </a:r>
            <a:r>
              <a:rPr sz="1600" spc="28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br>
              <a:rPr lang="en-NZ" sz="1600" spc="28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 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body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>
              <a:spcBef>
                <a:spcPts val="323"/>
              </a:spcBef>
            </a:pPr>
            <a:r>
              <a:rPr sz="1600" spc="-5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600" spc="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progress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30718">
              <a:lnSpc>
                <a:spcPct val="133200"/>
              </a:lnSpc>
            </a:pPr>
            <a:r>
              <a:rPr sz="1600" spc="-5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be</a:t>
            </a:r>
            <a:r>
              <a:rPr sz="16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free</a:t>
            </a:r>
            <a:r>
              <a:rPr sz="1600" spc="-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600" spc="-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clear </a:t>
            </a:r>
            <a:br>
              <a:rPr lang="en-NZ"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600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Yes,</a:t>
            </a:r>
            <a:r>
              <a:rPr sz="1600" spc="-25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</a:t>
            </a:r>
            <a:r>
              <a:rPr sz="16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are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clear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E97631F1-1EA9-0834-D4CA-66B3F295B058}"/>
              </a:ext>
            </a:extLst>
          </p:cNvPr>
          <p:cNvSpPr/>
          <p:nvPr/>
        </p:nvSpPr>
        <p:spPr>
          <a:xfrm>
            <a:off x="0" y="404514"/>
            <a:ext cx="31369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412974FF-98FA-E88B-25FE-D273C51E1F04}"/>
              </a:ext>
            </a:extLst>
          </p:cNvPr>
          <p:cNvSpPr txBox="1">
            <a:spLocks/>
          </p:cNvSpPr>
          <p:nvPr/>
        </p:nvSpPr>
        <p:spPr>
          <a:xfrm>
            <a:off x="132486" y="872188"/>
            <a:ext cx="4078428" cy="361012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 dirty="0">
                <a:latin typeface="Trim SemiBold" panose="00000700000000000000" pitchFamily="50" charset="0"/>
                <a:cs typeface="Arial" panose="020B0604020202020204" pitchFamily="34" charset="0"/>
              </a:rPr>
              <a:t>Karakia</a:t>
            </a:r>
            <a:endParaRPr lang="en-NZ" sz="3600" spc="-6" dirty="0">
              <a:solidFill>
                <a:srgbClr val="715D69"/>
              </a:solidFill>
              <a:latin typeface="Trim SemiBold" panose="000007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Karakia">
            <a:hlinkClick r:id="" action="ppaction://media"/>
            <a:extLst>
              <a:ext uri="{FF2B5EF4-FFF2-40B4-BE49-F238E27FC236}">
                <a16:creationId xmlns:a16="http://schemas.microsoft.com/office/drawing/2014/main" id="{25D9FF74-2CA1-85A3-C0B6-3B4D48DE2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1100" y="2184944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0" cstate="print"/>
          <a:srcRect l="33198" r="25555"/>
          <a:stretch/>
        </p:blipFill>
        <p:spPr>
          <a:xfrm>
            <a:off x="-5793" y="10400"/>
            <a:ext cx="6858000" cy="9144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FD9D2F5-8810-B45A-D342-D85B46384F87}"/>
              </a:ext>
            </a:extLst>
          </p:cNvPr>
          <p:cNvSpPr/>
          <p:nvPr/>
        </p:nvSpPr>
        <p:spPr>
          <a:xfrm>
            <a:off x="132486" y="4632612"/>
            <a:ext cx="1177194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21C562-17AE-9A45-99A1-161F2C2467A8}"/>
              </a:ext>
            </a:extLst>
          </p:cNvPr>
          <p:cNvSpPr/>
          <p:nvPr/>
        </p:nvSpPr>
        <p:spPr>
          <a:xfrm>
            <a:off x="2518916" y="6861282"/>
            <a:ext cx="1177194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A54CAF-4301-1E45-4EA2-3AAD5A6BA0D8}"/>
              </a:ext>
            </a:extLst>
          </p:cNvPr>
          <p:cNvSpPr/>
          <p:nvPr/>
        </p:nvSpPr>
        <p:spPr>
          <a:xfrm>
            <a:off x="1119796" y="7595445"/>
            <a:ext cx="1177194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8950141-10E8-BD11-88CA-86B504CD2B6D}"/>
              </a:ext>
            </a:extLst>
          </p:cNvPr>
          <p:cNvSpPr/>
          <p:nvPr/>
        </p:nvSpPr>
        <p:spPr>
          <a:xfrm>
            <a:off x="3735444" y="8000730"/>
            <a:ext cx="1268355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0DF3843-3617-CEF6-5976-3A75D7FB3BE7}"/>
              </a:ext>
            </a:extLst>
          </p:cNvPr>
          <p:cNvSpPr/>
          <p:nvPr/>
        </p:nvSpPr>
        <p:spPr>
          <a:xfrm>
            <a:off x="5492292" y="7015600"/>
            <a:ext cx="1268355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BB8EBB-93B7-EA82-FE44-3F9379C9F852}"/>
              </a:ext>
            </a:extLst>
          </p:cNvPr>
          <p:cNvSpPr/>
          <p:nvPr/>
        </p:nvSpPr>
        <p:spPr>
          <a:xfrm>
            <a:off x="5529478" y="8525693"/>
            <a:ext cx="1268355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B5CD81-FDAA-541C-12FE-0122C5846824}"/>
              </a:ext>
            </a:extLst>
          </p:cNvPr>
          <p:cNvSpPr/>
          <p:nvPr/>
        </p:nvSpPr>
        <p:spPr>
          <a:xfrm>
            <a:off x="2743249" y="2058037"/>
            <a:ext cx="1268355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5A0419-DFC5-4C84-A370-004B694CDB8A}"/>
              </a:ext>
            </a:extLst>
          </p:cNvPr>
          <p:cNvSpPr/>
          <p:nvPr/>
        </p:nvSpPr>
        <p:spPr>
          <a:xfrm>
            <a:off x="495426" y="6530331"/>
            <a:ext cx="1177194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F133A8-BF2A-6612-1D80-E54542078045}"/>
              </a:ext>
            </a:extLst>
          </p:cNvPr>
          <p:cNvSpPr/>
          <p:nvPr/>
        </p:nvSpPr>
        <p:spPr>
          <a:xfrm>
            <a:off x="1773350" y="3400425"/>
            <a:ext cx="1123950" cy="523369"/>
          </a:xfrm>
          <a:prstGeom prst="rect">
            <a:avLst/>
          </a:prstGeom>
          <a:solidFill>
            <a:srgbClr val="FFEDD5">
              <a:alpha val="66000"/>
            </a:srgbClr>
          </a:solidFill>
        </p:spPr>
        <p:txBody>
          <a:bodyPr wrap="square" lIns="0" tIns="0" rIns="0" bIns="0" rtlCol="0"/>
          <a:lstStyle/>
          <a:p>
            <a:endParaRPr lang="en-NZ">
              <a:latin typeface="Neogrotesk Pro" panose="00000500000000000000" pitchFamily="50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23501" y="6420705"/>
            <a:ext cx="375404" cy="1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6"/>
              </a:lnSpc>
            </a:pP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REO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MŌ</a:t>
            </a:r>
            <a:r>
              <a:rPr sz="310" b="1" spc="29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 spc="-1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HUI</a:t>
            </a:r>
            <a:endParaRPr sz="31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88830" y="2187125"/>
            <a:ext cx="1098386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algn="ctr">
              <a:lnSpc>
                <a:spcPts val="934"/>
              </a:lnSpc>
              <a:spcBef>
                <a:spcPts val="56"/>
              </a:spcBef>
            </a:pPr>
            <a:r>
              <a:rPr sz="16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Raiti</a:t>
            </a:r>
            <a:br>
              <a:rPr lang="en-NZ" sz="16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200" dirty="0">
              <a:latin typeface="Neogrotesk Pro" panose="00000500000000000000" pitchFamily="50" charset="0"/>
              <a:cs typeface="Neogrotesk Pro Bold"/>
            </a:endParaRPr>
          </a:p>
          <a:p>
            <a:pPr marL="26074" algn="ctr">
              <a:lnSpc>
                <a:spcPts val="698"/>
              </a:lnSpc>
            </a:pPr>
            <a:r>
              <a:rPr sz="12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Light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4792" y="3523815"/>
            <a:ext cx="1600038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ctr">
              <a:lnSpc>
                <a:spcPts val="934"/>
              </a:lnSpc>
              <a:spcBef>
                <a:spcPts val="56"/>
              </a:spcBef>
            </a:pPr>
            <a:r>
              <a:rPr sz="16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Matapihi</a:t>
            </a:r>
            <a:br>
              <a:rPr lang="en-NZ" sz="16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200" dirty="0">
              <a:latin typeface="Neogrotesk Pro" panose="00000500000000000000" pitchFamily="50" charset="0"/>
              <a:cs typeface="Neogrotesk Pro Bold"/>
            </a:endParaRPr>
          </a:p>
          <a:p>
            <a:pPr marL="1072" algn="ctr">
              <a:lnSpc>
                <a:spcPts val="698"/>
              </a:lnSpc>
            </a:pPr>
            <a:r>
              <a:rPr sz="12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Window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2486" y="4771989"/>
            <a:ext cx="1047750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13573" algn="ctr">
              <a:lnSpc>
                <a:spcPts val="934"/>
              </a:lnSpc>
              <a:spcBef>
                <a:spcPts val="56"/>
              </a:spcBef>
            </a:pPr>
            <a:r>
              <a:rPr sz="16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Mata</a:t>
            </a:r>
            <a:br>
              <a:rPr lang="en-NZ" sz="16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200" dirty="0">
              <a:latin typeface="Neogrotesk Pro" panose="00000500000000000000" pitchFamily="50" charset="0"/>
              <a:cs typeface="Neogrotesk Pro Bold"/>
            </a:endParaRPr>
          </a:p>
          <a:p>
            <a:pPr marL="7144" algn="ctr">
              <a:lnSpc>
                <a:spcPts val="698"/>
              </a:lnSpc>
            </a:pPr>
            <a:r>
              <a:rPr sz="12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Screen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1199" y="6690491"/>
            <a:ext cx="1131896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algn="ctr">
              <a:lnSpc>
                <a:spcPts val="934"/>
              </a:lnSpc>
              <a:spcBef>
                <a:spcPts val="56"/>
              </a:spcBef>
            </a:pPr>
            <a:r>
              <a:rPr sz="16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Rorohiko</a:t>
            </a:r>
            <a:br>
              <a:rPr lang="en-NZ" sz="16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600" dirty="0">
              <a:latin typeface="Neogrotesk Pro" panose="00000500000000000000" pitchFamily="50" charset="0"/>
              <a:cs typeface="Neogrotesk Pro Bold"/>
            </a:endParaRPr>
          </a:p>
          <a:p>
            <a:pPr marL="41433" algn="ctr">
              <a:lnSpc>
                <a:spcPts val="698"/>
              </a:lnSpc>
            </a:pPr>
            <a:r>
              <a:rPr sz="12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Computer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31198" y="6999699"/>
            <a:ext cx="1188907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ctr">
              <a:lnSpc>
                <a:spcPts val="934"/>
              </a:lnSpc>
              <a:spcBef>
                <a:spcPts val="56"/>
              </a:spcBef>
            </a:pPr>
            <a:r>
              <a:rPr sz="16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Pene</a:t>
            </a:r>
            <a:br>
              <a:rPr lang="en-NZ" sz="16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600" dirty="0">
              <a:latin typeface="Neogrotesk Pro" panose="00000500000000000000" pitchFamily="50" charset="0"/>
              <a:cs typeface="Neogrotesk Pro Bold"/>
            </a:endParaRPr>
          </a:p>
          <a:p>
            <a:pPr algn="ctr">
              <a:lnSpc>
                <a:spcPts val="698"/>
              </a:lnSpc>
            </a:pPr>
            <a:r>
              <a:rPr sz="1200" b="1" spc="-14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Pen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01984" y="7122967"/>
            <a:ext cx="780671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algn="ctr">
              <a:lnSpc>
                <a:spcPts val="934"/>
              </a:lnSpc>
              <a:spcBef>
                <a:spcPts val="56"/>
              </a:spcBef>
            </a:pPr>
            <a:r>
              <a:rPr sz="16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Kiore</a:t>
            </a:r>
            <a:br>
              <a:rPr lang="en-NZ" sz="16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600" dirty="0">
              <a:latin typeface="Neogrotesk Pro" panose="00000500000000000000" pitchFamily="50" charset="0"/>
              <a:cs typeface="Neogrotesk Pro Bold"/>
            </a:endParaRPr>
          </a:p>
          <a:p>
            <a:pPr marL="12502" algn="ctr">
              <a:lnSpc>
                <a:spcPts val="698"/>
              </a:lnSpc>
            </a:pPr>
            <a:r>
              <a:rPr sz="12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Mouse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98432" y="7740725"/>
            <a:ext cx="741114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algn="ctr">
              <a:lnSpc>
                <a:spcPts val="934"/>
              </a:lnSpc>
              <a:spcBef>
                <a:spcPts val="56"/>
              </a:spcBef>
            </a:pPr>
            <a:r>
              <a:rPr sz="1600" b="1" spc="-14" dirty="0" err="1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Tēpu</a:t>
            </a:r>
            <a:br>
              <a:rPr lang="en-NZ" sz="1600" b="1" spc="-14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200" dirty="0">
              <a:latin typeface="Neogrotesk Pro" panose="00000500000000000000" pitchFamily="50" charset="0"/>
              <a:cs typeface="Neogrotesk Pro Bold"/>
            </a:endParaRPr>
          </a:p>
          <a:p>
            <a:pPr marL="35004" algn="ctr">
              <a:lnSpc>
                <a:spcPts val="698"/>
              </a:lnSpc>
            </a:pPr>
            <a:r>
              <a:rPr sz="1200" b="1" spc="-11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Desk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59021" y="8685853"/>
            <a:ext cx="1328959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ctr">
              <a:lnSpc>
                <a:spcPts val="934"/>
              </a:lnSpc>
              <a:spcBef>
                <a:spcPts val="56"/>
              </a:spcBef>
            </a:pPr>
            <a:r>
              <a:rPr sz="16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Nohonga</a:t>
            </a:r>
            <a:br>
              <a:rPr lang="en-NZ" sz="16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200" dirty="0">
              <a:latin typeface="Neogrotesk Pro" panose="00000500000000000000" pitchFamily="50" charset="0"/>
              <a:cs typeface="Neogrotesk Pro Bold"/>
            </a:endParaRPr>
          </a:p>
          <a:p>
            <a:pPr marL="1429" algn="ctr">
              <a:lnSpc>
                <a:spcPts val="698"/>
              </a:lnSpc>
            </a:pPr>
            <a:r>
              <a:rPr sz="12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Chair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38023" y="8139076"/>
            <a:ext cx="2022838" cy="34871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algn="ctr">
              <a:lnSpc>
                <a:spcPts val="934"/>
              </a:lnSpc>
              <a:spcBef>
                <a:spcPts val="56"/>
              </a:spcBef>
            </a:pPr>
            <a:r>
              <a:rPr sz="1600" b="1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Papa</a:t>
            </a:r>
            <a:r>
              <a:rPr sz="1600" b="1" spc="-14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1600"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pātuhi</a:t>
            </a:r>
            <a:br>
              <a:rPr lang="en-NZ" sz="16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</a:br>
            <a:endParaRPr sz="1200" dirty="0">
              <a:latin typeface="Neogrotesk Pro" panose="00000500000000000000" pitchFamily="50" charset="0"/>
              <a:cs typeface="Neogrotesk Pro Bold"/>
            </a:endParaRPr>
          </a:p>
          <a:p>
            <a:pPr algn="ctr">
              <a:lnSpc>
                <a:spcPts val="698"/>
              </a:lnSpc>
            </a:pPr>
            <a:r>
              <a:rPr sz="1200" b="1" spc="-6" dirty="0">
                <a:solidFill>
                  <a:srgbClr val="4A3444"/>
                </a:solidFill>
                <a:latin typeface="Neogrotesk Pro" panose="00000500000000000000" pitchFamily="50" charset="0"/>
                <a:cs typeface="Neogrotesk Pro Bold"/>
              </a:rPr>
              <a:t>Keyboard</a:t>
            </a:r>
            <a:endParaRPr sz="1200" dirty="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1726062D-671E-2DAE-4938-7B8DACCFE94E}"/>
              </a:ext>
            </a:extLst>
          </p:cNvPr>
          <p:cNvSpPr/>
          <p:nvPr/>
        </p:nvSpPr>
        <p:spPr>
          <a:xfrm>
            <a:off x="0" y="404514"/>
            <a:ext cx="31369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F8DF37B2-9DAF-7FEF-AA51-688766527A08}"/>
              </a:ext>
            </a:extLst>
          </p:cNvPr>
          <p:cNvSpPr txBox="1">
            <a:spLocks/>
          </p:cNvSpPr>
          <p:nvPr/>
        </p:nvSpPr>
        <p:spPr>
          <a:xfrm>
            <a:off x="132486" y="872188"/>
            <a:ext cx="4078428" cy="361012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 spc="-6" dirty="0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He Kupu</a:t>
            </a:r>
          </a:p>
        </p:txBody>
      </p:sp>
      <p:pic>
        <p:nvPicPr>
          <p:cNvPr id="4" name="Tēpu">
            <a:hlinkClick r:id="" action="ppaction://media"/>
            <a:extLst>
              <a:ext uri="{FF2B5EF4-FFF2-40B4-BE49-F238E27FC236}">
                <a16:creationId xmlns:a16="http://schemas.microsoft.com/office/drawing/2014/main" id="{EA49827B-53B1-4D5D-F405-492FEF496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005167" y="7732676"/>
            <a:ext cx="288000" cy="288000"/>
          </a:xfrm>
          <a:prstGeom prst="rect">
            <a:avLst/>
          </a:prstGeom>
        </p:spPr>
      </p:pic>
      <p:pic>
        <p:nvPicPr>
          <p:cNvPr id="5" name="Kiore">
            <a:hlinkClick r:id="" action="ppaction://media"/>
            <a:extLst>
              <a:ext uri="{FF2B5EF4-FFF2-40B4-BE49-F238E27FC236}">
                <a16:creationId xmlns:a16="http://schemas.microsoft.com/office/drawing/2014/main" id="{B570C04D-88BA-358B-59B2-AE805657EF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481580" y="7181303"/>
            <a:ext cx="288000" cy="288000"/>
          </a:xfrm>
          <a:prstGeom prst="rect">
            <a:avLst/>
          </a:prstGeom>
        </p:spPr>
      </p:pic>
      <p:pic>
        <p:nvPicPr>
          <p:cNvPr id="6" name="Papa pātuhi">
            <a:hlinkClick r:id="" action="ppaction://media"/>
            <a:extLst>
              <a:ext uri="{FF2B5EF4-FFF2-40B4-BE49-F238E27FC236}">
                <a16:creationId xmlns:a16="http://schemas.microsoft.com/office/drawing/2014/main" id="{98D03172-DD38-D07B-FE5F-74294DB24C9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767445" y="8262414"/>
            <a:ext cx="288000" cy="288000"/>
          </a:xfrm>
          <a:prstGeom prst="rect">
            <a:avLst/>
          </a:prstGeom>
        </p:spPr>
      </p:pic>
      <p:pic>
        <p:nvPicPr>
          <p:cNvPr id="16" name="Nohonga">
            <a:hlinkClick r:id="" action="ppaction://media"/>
            <a:extLst>
              <a:ext uri="{FF2B5EF4-FFF2-40B4-BE49-F238E27FC236}">
                <a16:creationId xmlns:a16="http://schemas.microsoft.com/office/drawing/2014/main" id="{BEE1A037-CA09-A813-1807-413703ADF2C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557447" y="8772367"/>
            <a:ext cx="288000" cy="288000"/>
          </a:xfrm>
          <a:prstGeom prst="rect">
            <a:avLst/>
          </a:prstGeom>
        </p:spPr>
      </p:pic>
      <p:pic>
        <p:nvPicPr>
          <p:cNvPr id="17" name="Pene">
            <a:hlinkClick r:id="" action="ppaction://media"/>
            <a:extLst>
              <a:ext uri="{FF2B5EF4-FFF2-40B4-BE49-F238E27FC236}">
                <a16:creationId xmlns:a16="http://schemas.microsoft.com/office/drawing/2014/main" id="{2F323081-48E7-CA68-7EE4-47CAE3DF56E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467342" y="7065570"/>
            <a:ext cx="288000" cy="288000"/>
          </a:xfrm>
          <a:prstGeom prst="rect">
            <a:avLst/>
          </a:prstGeom>
        </p:spPr>
      </p:pic>
      <p:pic>
        <p:nvPicPr>
          <p:cNvPr id="18" name="Rorohiko">
            <a:hlinkClick r:id="" action="ppaction://media"/>
            <a:extLst>
              <a:ext uri="{FF2B5EF4-FFF2-40B4-BE49-F238E27FC236}">
                <a16:creationId xmlns:a16="http://schemas.microsoft.com/office/drawing/2014/main" id="{068AE1EE-8F27-65CC-8E06-F8EC600CE4B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07698" y="6792015"/>
            <a:ext cx="288000" cy="288000"/>
          </a:xfrm>
          <a:prstGeom prst="rect">
            <a:avLst/>
          </a:prstGeom>
        </p:spPr>
      </p:pic>
      <p:pic>
        <p:nvPicPr>
          <p:cNvPr id="21" name="Mata">
            <a:hlinkClick r:id="" action="ppaction://media"/>
            <a:extLst>
              <a:ext uri="{FF2B5EF4-FFF2-40B4-BE49-F238E27FC236}">
                <a16:creationId xmlns:a16="http://schemas.microsoft.com/office/drawing/2014/main" id="{6B3F7488-F896-DE2D-DF6C-8CEC408E2BE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4700" y="4817253"/>
            <a:ext cx="288000" cy="288000"/>
          </a:xfrm>
          <a:prstGeom prst="rect">
            <a:avLst/>
          </a:prstGeom>
        </p:spPr>
      </p:pic>
      <p:pic>
        <p:nvPicPr>
          <p:cNvPr id="22" name="Matapihi">
            <a:hlinkClick r:id="" action="ppaction://media"/>
            <a:extLst>
              <a:ext uri="{FF2B5EF4-FFF2-40B4-BE49-F238E27FC236}">
                <a16:creationId xmlns:a16="http://schemas.microsoft.com/office/drawing/2014/main" id="{34FA9783-9EF2-027A-FE90-21C2A84373E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27187" y="3607924"/>
            <a:ext cx="288000" cy="288000"/>
          </a:xfrm>
          <a:prstGeom prst="rect">
            <a:avLst/>
          </a:prstGeom>
        </p:spPr>
      </p:pic>
      <p:pic>
        <p:nvPicPr>
          <p:cNvPr id="32" name="Raiti">
            <a:hlinkClick r:id="" action="ppaction://media"/>
            <a:extLst>
              <a:ext uri="{FF2B5EF4-FFF2-40B4-BE49-F238E27FC236}">
                <a16:creationId xmlns:a16="http://schemas.microsoft.com/office/drawing/2014/main" id="{15EE6692-A10F-24DA-58A5-76A9027A66C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46210" y="2236186"/>
            <a:ext cx="288000" cy="28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8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1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400" y="0"/>
            <a:ext cx="6883400" cy="9144000"/>
            <a:chOff x="1250618" y="0"/>
            <a:chExt cx="5162550" cy="6858000"/>
          </a:xfrm>
        </p:grpSpPr>
        <p:pic>
          <p:nvPicPr>
            <p:cNvPr id="3" name="object 3"/>
            <p:cNvPicPr/>
            <p:nvPr/>
          </p:nvPicPr>
          <p:blipFill rotWithShape="1">
            <a:blip r:embed="rId4" cstate="print"/>
            <a:srcRect l="10414" r="47399"/>
            <a:stretch/>
          </p:blipFill>
          <p:spPr>
            <a:xfrm>
              <a:off x="1269668" y="0"/>
              <a:ext cx="51435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50618" y="422858"/>
              <a:ext cx="2964180" cy="1044575"/>
            </a:xfrm>
            <a:custGeom>
              <a:avLst/>
              <a:gdLst/>
              <a:ahLst/>
              <a:cxnLst/>
              <a:rect l="l" t="t" r="r" b="b"/>
              <a:pathLst>
                <a:path w="2964180" h="1044575">
                  <a:moveTo>
                    <a:pt x="2964002" y="0"/>
                  </a:moveTo>
                  <a:lnTo>
                    <a:pt x="0" y="0"/>
                  </a:lnTo>
                  <a:lnTo>
                    <a:pt x="0" y="1044003"/>
                  </a:lnTo>
                  <a:lnTo>
                    <a:pt x="2441994" y="1044003"/>
                  </a:lnTo>
                  <a:lnTo>
                    <a:pt x="2489508" y="1041870"/>
                  </a:lnTo>
                  <a:lnTo>
                    <a:pt x="2535827" y="1035593"/>
                  </a:lnTo>
                  <a:lnTo>
                    <a:pt x="2580766" y="1025356"/>
                  </a:lnTo>
                  <a:lnTo>
                    <a:pt x="2624141" y="1011344"/>
                  </a:lnTo>
                  <a:lnTo>
                    <a:pt x="2665769" y="993742"/>
                  </a:lnTo>
                  <a:lnTo>
                    <a:pt x="2705464" y="972732"/>
                  </a:lnTo>
                  <a:lnTo>
                    <a:pt x="2743042" y="948501"/>
                  </a:lnTo>
                  <a:lnTo>
                    <a:pt x="2778319" y="921232"/>
                  </a:lnTo>
                  <a:lnTo>
                    <a:pt x="2811111" y="891109"/>
                  </a:lnTo>
                  <a:lnTo>
                    <a:pt x="2841234" y="858317"/>
                  </a:lnTo>
                  <a:lnTo>
                    <a:pt x="2868503" y="823040"/>
                  </a:lnTo>
                  <a:lnTo>
                    <a:pt x="2892734" y="785463"/>
                  </a:lnTo>
                  <a:lnTo>
                    <a:pt x="2913742" y="745769"/>
                  </a:lnTo>
                  <a:lnTo>
                    <a:pt x="2931344" y="704144"/>
                  </a:lnTo>
                  <a:lnTo>
                    <a:pt x="2945355" y="660770"/>
                  </a:lnTo>
                  <a:lnTo>
                    <a:pt x="2955592" y="615834"/>
                  </a:lnTo>
                  <a:lnTo>
                    <a:pt x="2961868" y="569518"/>
                  </a:lnTo>
                  <a:lnTo>
                    <a:pt x="2964002" y="522008"/>
                  </a:lnTo>
                  <a:lnTo>
                    <a:pt x="2964002" y="0"/>
                  </a:lnTo>
                  <a:close/>
                </a:path>
              </a:pathLst>
            </a:custGeom>
            <a:solidFill>
              <a:srgbClr val="FDB8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5915" y="1556999"/>
              <a:ext cx="2964180" cy="4348501"/>
            </a:xfrm>
            <a:custGeom>
              <a:avLst/>
              <a:gdLst/>
              <a:ahLst/>
              <a:cxnLst/>
              <a:rect l="l" t="t" r="r" b="b"/>
              <a:pathLst>
                <a:path w="2964180" h="4581525">
                  <a:moveTo>
                    <a:pt x="2964002" y="0"/>
                  </a:moveTo>
                  <a:lnTo>
                    <a:pt x="0" y="0"/>
                  </a:lnTo>
                  <a:lnTo>
                    <a:pt x="0" y="4580991"/>
                  </a:lnTo>
                  <a:lnTo>
                    <a:pt x="2441994" y="4580991"/>
                  </a:lnTo>
                  <a:lnTo>
                    <a:pt x="2489508" y="4578858"/>
                  </a:lnTo>
                  <a:lnTo>
                    <a:pt x="2535827" y="4572581"/>
                  </a:lnTo>
                  <a:lnTo>
                    <a:pt x="2580766" y="4562345"/>
                  </a:lnTo>
                  <a:lnTo>
                    <a:pt x="2624141" y="4548334"/>
                  </a:lnTo>
                  <a:lnTo>
                    <a:pt x="2665769" y="4530732"/>
                  </a:lnTo>
                  <a:lnTo>
                    <a:pt x="2705464" y="4509724"/>
                  </a:lnTo>
                  <a:lnTo>
                    <a:pt x="2743042" y="4485494"/>
                  </a:lnTo>
                  <a:lnTo>
                    <a:pt x="2778319" y="4458225"/>
                  </a:lnTo>
                  <a:lnTo>
                    <a:pt x="2811111" y="4428104"/>
                  </a:lnTo>
                  <a:lnTo>
                    <a:pt x="2841234" y="4395313"/>
                  </a:lnTo>
                  <a:lnTo>
                    <a:pt x="2868503" y="4360037"/>
                  </a:lnTo>
                  <a:lnTo>
                    <a:pt x="2892734" y="4322460"/>
                  </a:lnTo>
                  <a:lnTo>
                    <a:pt x="2913742" y="4282768"/>
                  </a:lnTo>
                  <a:lnTo>
                    <a:pt x="2931344" y="4241143"/>
                  </a:lnTo>
                  <a:lnTo>
                    <a:pt x="2945355" y="4197770"/>
                  </a:lnTo>
                  <a:lnTo>
                    <a:pt x="2955592" y="4152834"/>
                  </a:lnTo>
                  <a:lnTo>
                    <a:pt x="2961868" y="4106519"/>
                  </a:lnTo>
                  <a:lnTo>
                    <a:pt x="2964002" y="4059008"/>
                  </a:lnTo>
                  <a:lnTo>
                    <a:pt x="2964002" y="0"/>
                  </a:lnTo>
                  <a:close/>
                </a:path>
              </a:pathLst>
            </a:custGeom>
            <a:solidFill>
              <a:srgbClr val="FFE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14907" y="2771775"/>
              <a:ext cx="2098261" cy="4086224"/>
            </a:xfrm>
            <a:custGeom>
              <a:avLst/>
              <a:gdLst/>
              <a:ahLst/>
              <a:cxnLst/>
              <a:rect l="l" t="t" r="r" b="b"/>
              <a:pathLst>
                <a:path w="2910204" h="4581525">
                  <a:moveTo>
                    <a:pt x="2910001" y="0"/>
                  </a:moveTo>
                  <a:lnTo>
                    <a:pt x="0" y="0"/>
                  </a:lnTo>
                  <a:lnTo>
                    <a:pt x="0" y="4059008"/>
                  </a:lnTo>
                  <a:lnTo>
                    <a:pt x="2133" y="4106519"/>
                  </a:lnTo>
                  <a:lnTo>
                    <a:pt x="8410" y="4152834"/>
                  </a:lnTo>
                  <a:lnTo>
                    <a:pt x="18646" y="4197770"/>
                  </a:lnTo>
                  <a:lnTo>
                    <a:pt x="32657" y="4241143"/>
                  </a:lnTo>
                  <a:lnTo>
                    <a:pt x="50259" y="4282768"/>
                  </a:lnTo>
                  <a:lnTo>
                    <a:pt x="71268" y="4322460"/>
                  </a:lnTo>
                  <a:lnTo>
                    <a:pt x="95499" y="4360037"/>
                  </a:lnTo>
                  <a:lnTo>
                    <a:pt x="122767" y="4395313"/>
                  </a:lnTo>
                  <a:lnTo>
                    <a:pt x="152890" y="4428104"/>
                  </a:lnTo>
                  <a:lnTo>
                    <a:pt x="185682" y="4458225"/>
                  </a:lnTo>
                  <a:lnTo>
                    <a:pt x="220959" y="4485494"/>
                  </a:lnTo>
                  <a:lnTo>
                    <a:pt x="258538" y="4509724"/>
                  </a:lnTo>
                  <a:lnTo>
                    <a:pt x="298233" y="4530732"/>
                  </a:lnTo>
                  <a:lnTo>
                    <a:pt x="339860" y="4548334"/>
                  </a:lnTo>
                  <a:lnTo>
                    <a:pt x="383235" y="4562345"/>
                  </a:lnTo>
                  <a:lnTo>
                    <a:pt x="428175" y="4572581"/>
                  </a:lnTo>
                  <a:lnTo>
                    <a:pt x="474493" y="4578858"/>
                  </a:lnTo>
                  <a:lnTo>
                    <a:pt x="522008" y="4580991"/>
                  </a:lnTo>
                  <a:lnTo>
                    <a:pt x="2910001" y="4580991"/>
                  </a:lnTo>
                  <a:lnTo>
                    <a:pt x="2910001" y="0"/>
                  </a:lnTo>
                  <a:close/>
                </a:path>
              </a:pathLst>
            </a:custGeom>
            <a:solidFill>
              <a:srgbClr val="FFED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6822" y="1002296"/>
            <a:ext cx="1923338" cy="561212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3600" spc="-6" dirty="0">
                <a:latin typeface="Trim SemiBold" panose="00000700000000000000" pitchFamily="50" charset="0"/>
                <a:cs typeface="Arial" panose="020B0604020202020204" pitchFamily="34" charset="0"/>
              </a:rPr>
              <a:t>Karakia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83010" y="2209800"/>
            <a:ext cx="3335419" cy="550218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34289">
              <a:lnSpc>
                <a:spcPct val="116700"/>
              </a:lnSpc>
              <a:spcBef>
                <a:spcPts val="56"/>
              </a:spcBef>
            </a:pP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tā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karakia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tō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aro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4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mahi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17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wā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arā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hui,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hāereere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tīmata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rā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kai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rānei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.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>
              <a:lnSpc>
                <a:spcPct val="116700"/>
              </a:lnSpc>
              <a:spcBef>
                <a:spcPts val="318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Karakia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are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means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bring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focus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set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intention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for</a:t>
            </a:r>
            <a:r>
              <a:rPr sz="1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activity</a:t>
            </a:r>
            <a:r>
              <a:rPr sz="1400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be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undertaken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whether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that</a:t>
            </a:r>
            <a:r>
              <a:rPr sz="1400" spc="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is</a:t>
            </a:r>
            <a:r>
              <a:rPr sz="1400" spc="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sz="1400" spc="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meeting,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travel,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starting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day,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or</a:t>
            </a:r>
            <a:r>
              <a:rPr sz="1400" spc="-23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dining</a:t>
            </a:r>
            <a:r>
              <a:rPr sz="16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.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132157">
              <a:lnSpc>
                <a:spcPct val="116700"/>
              </a:lnSpc>
              <a:spcBef>
                <a:spcPts val="318"/>
              </a:spcBef>
            </a:pP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karakia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nohopuku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ai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tātou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tohu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ai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hoki</a:t>
            </a:r>
            <a:r>
              <a:rPr sz="1600" b="1" spc="-20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whaitake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tā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tātou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whakakotahi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.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152872">
              <a:lnSpc>
                <a:spcPct val="116700"/>
              </a:lnSpc>
              <a:spcBef>
                <a:spcPts val="321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Karakia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allow</a:t>
            </a:r>
            <a:r>
              <a:rPr sz="1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us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take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moment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signal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that</a:t>
            </a:r>
            <a:r>
              <a:rPr sz="1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are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gathering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with 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purpose.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>
              <a:spcBef>
                <a:spcPts val="430"/>
              </a:spcBef>
            </a:pP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Whakamahia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ai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tō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koe</a:t>
            </a:r>
            <a:r>
              <a:rPr sz="1600" b="1" spc="-8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anō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lang="en-NZ"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ā-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tinana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1600" b="1" spc="-20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ā-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hinengaro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,</a:t>
            </a:r>
            <a:r>
              <a:rPr sz="1600" b="1" spc="-17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ā-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kare</a:t>
            </a:r>
            <a:r>
              <a:rPr sz="1600" b="1" spc="-20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ā-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roto </a:t>
            </a:r>
            <a:r>
              <a:rPr sz="1600" b="1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anō</a:t>
            </a:r>
            <a:r>
              <a:rPr sz="1600" b="1" spc="-11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 dirty="0" err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hoki</a:t>
            </a:r>
            <a:r>
              <a:rPr sz="1600" b="1" spc="-6" dirty="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.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1074">
              <a:lnSpc>
                <a:spcPct val="116700"/>
              </a:lnSpc>
              <a:spcBef>
                <a:spcPts val="318"/>
              </a:spcBef>
            </a:pP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They</a:t>
            </a:r>
            <a:r>
              <a:rPr sz="1400" spc="-23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are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used</a:t>
            </a:r>
            <a:r>
              <a:rPr sz="1400" spc="-8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engage</a:t>
            </a:r>
            <a:r>
              <a:rPr sz="1400" spc="-2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yourself</a:t>
            </a:r>
            <a:r>
              <a:rPr sz="1400" spc="-25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14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others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not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just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physically</a:t>
            </a:r>
            <a:r>
              <a:rPr sz="1400" spc="-17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but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mentally 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400" spc="-11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400" spc="-6" dirty="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emotionally.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89530" y="3695699"/>
            <a:ext cx="2686807" cy="3220200"/>
          </a:xfrm>
          <a:prstGeom prst="rect">
            <a:avLst/>
          </a:prstGeom>
        </p:spPr>
        <p:txBody>
          <a:bodyPr vert="horz" wrap="square" lIns="0" tIns="48220" rIns="0" bIns="0" rtlCol="0">
            <a:spAutoFit/>
          </a:bodyPr>
          <a:lstStyle/>
          <a:p>
            <a:pPr marL="7144">
              <a:spcBef>
                <a:spcPts val="380"/>
              </a:spcBef>
            </a:pP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tau</a:t>
            </a:r>
            <a:r>
              <a:rPr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iho</a:t>
            </a:r>
            <a:r>
              <a:rPr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rā</a:t>
            </a:r>
            <a:r>
              <a:rPr b="1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mauri</a:t>
            </a:r>
            <a:endParaRPr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>
              <a:lnSpc>
                <a:spcPct val="133200"/>
              </a:lnSpc>
            </a:pPr>
            <a:r>
              <a:rPr lang="en-NZ"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b="1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tēnei</a:t>
            </a:r>
            <a:r>
              <a:rPr b="1" spc="-3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wāhi</a:t>
            </a:r>
            <a:endParaRPr lang="en-NZ" b="1" spc="-17" dirty="0">
              <a:solidFill>
                <a:srgbClr val="4A3444"/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>
              <a:lnSpc>
                <a:spcPct val="133200"/>
              </a:lnSpc>
            </a:pP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tēnei</a:t>
            </a:r>
            <a:r>
              <a:rPr b="1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hui </a:t>
            </a:r>
            <a:endParaRPr lang="en-NZ" b="1" spc="-14" dirty="0">
              <a:solidFill>
                <a:srgbClr val="4A3444"/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>
              <a:lnSpc>
                <a:spcPct val="133200"/>
              </a:lnSpc>
            </a:pP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b="1" spc="-2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kotahi</a:t>
            </a:r>
            <a:r>
              <a:rPr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ngākau</a:t>
            </a:r>
            <a:endParaRPr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4645">
              <a:lnSpc>
                <a:spcPct val="133200"/>
              </a:lnSpc>
            </a:pP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b="1" spc="-23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kotahi</a:t>
            </a:r>
            <a:r>
              <a:rPr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6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hinengaro</a:t>
            </a:r>
            <a:r>
              <a:rPr b="1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b="1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kotahi</a:t>
            </a:r>
            <a:r>
              <a:rPr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tātou</a:t>
            </a:r>
            <a:r>
              <a:rPr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b="1" spc="-17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</a:t>
            </a:r>
            <a:r>
              <a:rPr lang="en-NZ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ā</a:t>
            </a:r>
            <a:r>
              <a:rPr b="1" spc="-1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tou</a:t>
            </a:r>
            <a:r>
              <a:rPr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br>
              <a:rPr lang="en-NZ" b="1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b="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Hui</a:t>
            </a:r>
            <a:r>
              <a:rPr b="1" spc="-2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e!</a:t>
            </a:r>
            <a:endParaRPr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>
              <a:spcBef>
                <a:spcPts val="323"/>
              </a:spcBef>
            </a:pPr>
            <a:r>
              <a:rPr b="1" spc="-11" dirty="0" err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Tāiki</a:t>
            </a:r>
            <a:r>
              <a:rPr b="1" spc="-29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14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e!</a:t>
            </a:r>
            <a:endParaRPr dirty="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78204" y="6838233"/>
            <a:ext cx="2500544" cy="2305767"/>
          </a:xfrm>
          <a:prstGeom prst="rect">
            <a:avLst/>
          </a:prstGeom>
        </p:spPr>
        <p:txBody>
          <a:bodyPr vert="horz" wrap="square" lIns="0" tIns="47506" rIns="0" bIns="0" rtlCol="0" anchor="t">
            <a:spAutoFit/>
          </a:bodyPr>
          <a:lstStyle/>
          <a:p>
            <a:pPr marL="6985">
              <a:spcBef>
                <a:spcPts val="374"/>
              </a:spcBef>
            </a:pP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Let’s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be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present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6985" marR="2540">
              <a:lnSpc>
                <a:spcPct val="137800"/>
              </a:lnSpc>
            </a:pP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In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this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place,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br>
              <a:rPr lang="en-NZ"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in</a:t>
            </a:r>
            <a:r>
              <a:rPr sz="1600" spc="-8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this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meeting </a:t>
            </a:r>
            <a:br>
              <a:rPr lang="en-NZ"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One </a:t>
            </a: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heart</a:t>
            </a:r>
            <a:endParaRPr sz="1600" dirty="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6985" marR="704215">
              <a:lnSpc>
                <a:spcPct val="137800"/>
              </a:lnSpc>
            </a:pP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/>
              </a:rPr>
              <a:t>One </a:t>
            </a:r>
            <a:r>
              <a:rPr sz="1600" spc="-11" dirty="0">
                <a:solidFill>
                  <a:srgbClr val="4A3444"/>
                </a:solidFill>
                <a:latin typeface="Neogrotesk Pro" panose="00000500000000000000" pitchFamily="50" charset="0"/>
                <a:cs typeface="Arial"/>
              </a:rPr>
              <a:t>mind </a:t>
            </a:r>
            <a:br>
              <a:rPr lang="en-NZ" sz="1600" spc="-11" dirty="0">
                <a:latin typeface="Neogrotesk Pro" panose="00000500000000000000" pitchFamily="50" charset="0"/>
                <a:cs typeface="Arial" panose="020B0604020202020204" pitchFamily="34" charset="0"/>
              </a:rPr>
            </a:br>
            <a:r>
              <a:rPr sz="1600" spc="-6" dirty="0">
                <a:solidFill>
                  <a:srgbClr val="4A3444"/>
                </a:solidFill>
                <a:latin typeface="Neogrotesk Pro" panose="00000500000000000000" pitchFamily="50" charset="0"/>
                <a:cs typeface="Arial"/>
              </a:rPr>
              <a:t>United Together! </a:t>
            </a:r>
            <a:endParaRPr lang="en-US" sz="1600" dirty="0">
              <a:solidFill>
                <a:srgbClr val="000000"/>
              </a:solidFill>
              <a:latin typeface="Neogrotesk Pro" panose="00000500000000000000" pitchFamily="50" charset="0"/>
              <a:cs typeface="Arial"/>
            </a:endParaRPr>
          </a:p>
          <a:p>
            <a:pPr marL="6985" marR="704215">
              <a:lnSpc>
                <a:spcPct val="137800"/>
              </a:lnSpc>
            </a:pP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/>
              </a:rPr>
              <a:t>Make</a:t>
            </a:r>
            <a:r>
              <a:rPr sz="1600" spc="-20" dirty="0">
                <a:solidFill>
                  <a:srgbClr val="4A3444"/>
                </a:solidFill>
                <a:latin typeface="Neogrotesk Pro" panose="00000500000000000000" pitchFamily="50" charset="0"/>
                <a:cs typeface="Arial"/>
              </a:rPr>
              <a:t> </a:t>
            </a:r>
            <a:r>
              <a:rPr sz="1600" dirty="0">
                <a:solidFill>
                  <a:srgbClr val="4A3444"/>
                </a:solidFill>
                <a:latin typeface="Neogrotesk Pro" panose="00000500000000000000" pitchFamily="50" charset="0"/>
                <a:cs typeface="Arial"/>
              </a:rPr>
              <a:t>it</a:t>
            </a:r>
            <a:r>
              <a:rPr sz="1600" spc="-20" dirty="0">
                <a:solidFill>
                  <a:srgbClr val="4A3444"/>
                </a:solidFill>
                <a:latin typeface="Neogrotesk Pro" panose="00000500000000000000" pitchFamily="50" charset="0"/>
                <a:cs typeface="Arial"/>
              </a:rPr>
              <a:t> </a:t>
            </a:r>
            <a:r>
              <a:rPr sz="1600" spc="-14" dirty="0">
                <a:solidFill>
                  <a:srgbClr val="4A3444"/>
                </a:solidFill>
                <a:latin typeface="Neogrotesk Pro" panose="00000500000000000000" pitchFamily="50" charset="0"/>
                <a:cs typeface="Arial"/>
              </a:rPr>
              <a:t>so!</a:t>
            </a:r>
            <a:endParaRPr sz="1600" dirty="0">
              <a:latin typeface="Neogrotesk Pro" panose="00000500000000000000" pitchFamily="50" charset="0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351006" y="6340182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/>
              <a:pPr marL="21431">
                <a:spcBef>
                  <a:spcPts val="48"/>
                </a:spcBef>
              </a:pPr>
              <a:t>3</a:t>
            </a:fld>
            <a:endParaRPr spc="-14"/>
          </a:p>
        </p:txBody>
      </p:sp>
      <p:pic>
        <p:nvPicPr>
          <p:cNvPr id="14" name="Karakia">
            <a:hlinkClick r:id="" action="ppaction://media"/>
            <a:extLst>
              <a:ext uri="{FF2B5EF4-FFF2-40B4-BE49-F238E27FC236}">
                <a16:creationId xmlns:a16="http://schemas.microsoft.com/office/drawing/2014/main" id="{6C6CB097-41EC-2B46-4868-32BF2510D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6486" y="6149939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461977"/>
            <a:ext cx="3429000" cy="969604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 dirty="0">
              <a:latin typeface="Trim SemiBold" panose="00000700000000000000" pitchFamily="50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572" y="609600"/>
            <a:ext cx="24020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/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sz="3600" dirty="0">
                <a:latin typeface="Trim SemiBold" panose="00000700000000000000" pitchFamily="50" charset="0"/>
                <a:cs typeface="Arial" panose="020B0604020202020204" pitchFamily="34" charset="0"/>
              </a:rPr>
              <a:t>He</a:t>
            </a:r>
            <a:r>
              <a:rPr sz="3600" spc="-65" dirty="0">
                <a:latin typeface="Trim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sz="3600" spc="-6" dirty="0">
                <a:latin typeface="Trim SemiBold" panose="00000700000000000000" pitchFamily="50" charset="0"/>
                <a:cs typeface="Arial" panose="020B0604020202020204" pitchFamily="34" charset="0"/>
              </a:rPr>
              <a:t>Arataki</a:t>
            </a:r>
            <a:br>
              <a:rPr lang="en-NZ" sz="3600" spc="-6" dirty="0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 dirty="0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sz="3600" spc="-6" dirty="0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Guidance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36683" y="1900948"/>
            <a:ext cx="1974175" cy="335165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lnSpc>
                <a:spcPct val="119700"/>
              </a:lnSpc>
              <a:spcBef>
                <a:spcPts val="56"/>
              </a:spcBef>
            </a:pP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ia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rā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hui</a:t>
            </a:r>
            <a:r>
              <a:rPr b="1" spc="-3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ai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tātou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whānau,</a:t>
            </a:r>
            <a:r>
              <a:rPr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hoa,</a:t>
            </a:r>
            <a:r>
              <a:rPr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</a:t>
            </a:r>
            <a:r>
              <a:rPr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hoa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mahi,</a:t>
            </a:r>
            <a:r>
              <a:rPr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ā,</a:t>
            </a:r>
            <a:r>
              <a:rPr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</a:t>
            </a:r>
            <a:r>
              <a:rPr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tāngata</a:t>
            </a:r>
            <a:r>
              <a:rPr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hou.</a:t>
            </a:r>
            <a:endParaRPr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172874">
              <a:lnSpc>
                <a:spcPct val="119700"/>
              </a:lnSpc>
              <a:spcBef>
                <a:spcPts val="318"/>
              </a:spcBef>
            </a:pPr>
            <a:r>
              <a:rPr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Every</a:t>
            </a:r>
            <a:r>
              <a:rPr spc="-4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day,</a:t>
            </a:r>
            <a:r>
              <a:rPr spc="-4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</a:t>
            </a:r>
            <a:r>
              <a:rPr spc="-2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meet</a:t>
            </a:r>
            <a:r>
              <a:rPr spc="-4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with </a:t>
            </a:r>
            <a:r>
              <a:rPr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whānau, friends, </a:t>
            </a:r>
            <a:r>
              <a:rPr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colleagues </a:t>
            </a:r>
            <a:r>
              <a:rPr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or</a:t>
            </a:r>
            <a:r>
              <a:rPr spc="-4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strangers.</a:t>
            </a:r>
            <a:endParaRPr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48584" y="1903636"/>
            <a:ext cx="4433216" cy="2571698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106082" algn="l">
              <a:lnSpc>
                <a:spcPct val="111100"/>
              </a:lnSpc>
              <a:spcBef>
                <a:spcPts val="56"/>
              </a:spcBef>
            </a:pP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</a:t>
            </a:r>
            <a:r>
              <a:rPr sz="1600" b="1" spc="-17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hui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katoa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ara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taea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ai</a:t>
            </a:r>
            <a:r>
              <a:rPr sz="1600" b="1" spc="28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23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whakauru,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whakamahi,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whakamāori</a:t>
            </a:r>
            <a:r>
              <a:rPr sz="1600" b="1" spc="-17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600" b="1" spc="-17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17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115726" algn="l">
              <a:lnSpc>
                <a:spcPct val="111100"/>
              </a:lnSpc>
              <a:spcBef>
                <a:spcPts val="318"/>
              </a:spcBef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Every</a:t>
            </a:r>
            <a:r>
              <a:rPr sz="1600" spc="-29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meeting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is</a:t>
            </a:r>
            <a:r>
              <a:rPr sz="1600" spc="-8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opportunity</a:t>
            </a:r>
            <a:r>
              <a:rPr sz="1600" spc="-29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14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 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introduce,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practice,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normalise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spc="-17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600" spc="-17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Māori.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188947" algn="l">
              <a:lnSpc>
                <a:spcPct val="111100"/>
              </a:lnSpc>
              <a:spcBef>
                <a:spcPts val="318"/>
              </a:spcBef>
            </a:pP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Kei</a:t>
            </a:r>
            <a:r>
              <a:rPr sz="1600" b="1" spc="-23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tēnei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puka</a:t>
            </a:r>
            <a:r>
              <a:rPr sz="1600" b="1" spc="-23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ētahi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kīanga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29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whakamahia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nuitia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ana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hui.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2858" algn="l">
              <a:lnSpc>
                <a:spcPct val="111100"/>
              </a:lnSpc>
              <a:spcBef>
                <a:spcPts val="321"/>
              </a:spcBef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This</a:t>
            </a:r>
            <a:r>
              <a:rPr sz="1600" spc="-2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booklet</a:t>
            </a:r>
            <a:r>
              <a:rPr sz="1600" spc="-17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provides</a:t>
            </a:r>
            <a:r>
              <a:rPr sz="1600" spc="-2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phrases</a:t>
            </a:r>
            <a:r>
              <a:rPr sz="1600" spc="-17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that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are</a:t>
            </a:r>
            <a:r>
              <a:rPr sz="1600" spc="-8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commonly</a:t>
            </a:r>
            <a:r>
              <a:rPr sz="1600" spc="-25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used</a:t>
            </a:r>
            <a:r>
              <a:rPr sz="1600" spc="-8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during</a:t>
            </a:r>
            <a:r>
              <a:rPr sz="1600" spc="-8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meetings.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8585" y="4895397"/>
            <a:ext cx="4433215" cy="2494754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43576">
              <a:lnSpc>
                <a:spcPct val="111100"/>
              </a:lnSpc>
              <a:spcBef>
                <a:spcPts val="56"/>
              </a:spcBef>
            </a:pP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Whakawhitia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kīanga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Pākehā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kīanga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Māori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hui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muri.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rite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tonu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tō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pērā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1600" b="1" spc="-2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waia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haere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ai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–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arā,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tau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noa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ai.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Kātahi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koke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kīanga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kē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atu.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134656">
              <a:lnSpc>
                <a:spcPct val="111100"/>
              </a:lnSpc>
              <a:spcBef>
                <a:spcPts val="318"/>
              </a:spcBef>
            </a:pP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Replace</a:t>
            </a:r>
            <a:r>
              <a:rPr sz="1600" spc="-17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one</a:t>
            </a:r>
            <a:r>
              <a:rPr sz="1600" spc="-17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or</a:t>
            </a:r>
            <a:r>
              <a:rPr sz="1600" spc="-34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two</a:t>
            </a:r>
            <a:r>
              <a:rPr sz="1600" spc="-14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English</a:t>
            </a:r>
            <a:r>
              <a:rPr sz="1600" spc="-17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phrases</a:t>
            </a:r>
            <a:r>
              <a:rPr sz="1600" spc="-29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with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sz="1600" spc="-14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spc="-14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600" spc="-14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phrase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during</a:t>
            </a:r>
            <a:r>
              <a:rPr sz="1600" spc="-29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your</a:t>
            </a:r>
            <a:r>
              <a:rPr sz="1600" spc="-3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next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meeting.</a:t>
            </a:r>
            <a:r>
              <a:rPr lang="en-NZ"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Stick</a:t>
            </a:r>
            <a:r>
              <a:rPr sz="1600" spc="-23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it,</a:t>
            </a:r>
            <a:r>
              <a:rPr sz="1600" spc="-8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600" spc="-8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</a:t>
            </a:r>
            <a:r>
              <a:rPr sz="1600" spc="-23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will</a:t>
            </a:r>
            <a:r>
              <a:rPr sz="1600" spc="-8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become</a:t>
            </a:r>
            <a:r>
              <a:rPr sz="1600" spc="-8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second</a:t>
            </a:r>
            <a:r>
              <a:rPr sz="1600" spc="-1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nature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–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normalised.</a:t>
            </a:r>
            <a:r>
              <a:rPr sz="1600" spc="-31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Then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move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on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another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couple</a:t>
            </a:r>
            <a:r>
              <a:rPr sz="1600" spc="-23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of</a:t>
            </a:r>
            <a:r>
              <a:rPr sz="1600" spc="-40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6">
                <a:solidFill>
                  <a:schemeClr val="tx1">
                    <a:lumMod val="75000"/>
                    <a:lumOff val="25000"/>
                  </a:schemeClr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phrases.</a:t>
            </a:r>
            <a:endParaRPr sz="1600">
              <a:solidFill>
                <a:schemeClr val="tx1">
                  <a:lumMod val="75000"/>
                  <a:lumOff val="25000"/>
                </a:schemeClr>
              </a:solidFill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351006" y="6340182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>
                <a:latin typeface="Neogrotesk Pro" panose="00000500000000000000" pitchFamily="50" charset="0"/>
              </a:rPr>
              <a:pPr marL="21431">
                <a:spcBef>
                  <a:spcPts val="48"/>
                </a:spcBef>
              </a:pPr>
              <a:t>4</a:t>
            </a:fld>
            <a:endParaRPr spc="-14">
              <a:latin typeface="Neogrotesk Pro" panose="00000500000000000000" pitchFamily="5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11" cstate="print"/>
          <a:srcRect r="57944"/>
          <a:stretch/>
        </p:blipFill>
        <p:spPr>
          <a:xfrm>
            <a:off x="0" y="-73424"/>
            <a:ext cx="6858000" cy="92936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23501" y="6420705"/>
            <a:ext cx="375404" cy="49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6"/>
              </a:lnSpc>
            </a:pPr>
            <a:r>
              <a:rPr sz="31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310" b="1" spc="34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 Bold"/>
                <a:cs typeface="Neogrotesk Pro Bold"/>
              </a:rPr>
              <a:t>REO</a:t>
            </a:r>
            <a:r>
              <a:rPr sz="310" b="1" spc="37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 Bold"/>
                <a:cs typeface="Neogrotesk Pro Bold"/>
              </a:rPr>
              <a:t>MŌ</a:t>
            </a:r>
            <a:r>
              <a:rPr sz="310" b="1" spc="29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 Bold"/>
                <a:cs typeface="Neogrotesk Pro Bold"/>
              </a:rPr>
              <a:t>TE</a:t>
            </a:r>
            <a:r>
              <a:rPr sz="310" b="1" spc="37">
                <a:solidFill>
                  <a:srgbClr val="806E78"/>
                </a:solidFill>
                <a:latin typeface="Neogrotesk Pro Bold"/>
                <a:cs typeface="Neogrotesk Pro Bold"/>
              </a:rPr>
              <a:t> </a:t>
            </a:r>
            <a:r>
              <a:rPr sz="310" b="1" spc="-14">
                <a:solidFill>
                  <a:srgbClr val="806E78"/>
                </a:solidFill>
                <a:latin typeface="Neogrotesk Pro Bold"/>
                <a:cs typeface="Neogrotesk Pro Bold"/>
              </a:rPr>
              <a:t>HUI</a:t>
            </a:r>
            <a:endParaRPr sz="310">
              <a:latin typeface="Neogrotesk Pro Bold"/>
              <a:cs typeface="Neogrotesk Pro Bold"/>
            </a:endParaRPr>
          </a:p>
        </p:txBody>
      </p:sp>
      <p:pic>
        <p:nvPicPr>
          <p:cNvPr id="9" name="object 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1FFFD641-2C7D-F04D-557F-88ACE3D78B7E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12" name="object 12"/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Kīanga1">
              <a:extLst>
                <a:ext uri="{FF2B5EF4-FFF2-40B4-BE49-F238E27FC236}">
                  <a16:creationId xmlns:a16="http://schemas.microsoft.com/office/drawing/2014/main" id="{56013994-CBED-E9E1-2034-83DB6A8F6B36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bject 16"/>
              <p:cNvSpPr txBox="1"/>
              <p:nvPr/>
            </p:nvSpPr>
            <p:spPr>
              <a:xfrm>
                <a:off x="2075300" y="2546761"/>
                <a:ext cx="1768476" cy="510883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Māku</a:t>
                </a:r>
                <a:r>
                  <a:rPr sz="2000" b="1" spc="-25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ngā</a:t>
                </a:r>
                <a:r>
                  <a:rPr sz="2000" b="1" spc="-23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kīanga</a:t>
                </a:r>
                <a:r>
                  <a:rPr sz="2000" b="1" spc="-25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 spc="-14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mā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</a:t>
                </a:r>
                <a:r>
                  <a:rPr sz="2000" b="1" spc="-17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hunga</a:t>
                </a:r>
                <a:r>
                  <a:rPr sz="2000" b="1" spc="-17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 spc="-6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tauhou.</a:t>
                </a:r>
                <a:endParaRPr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864503-4DFF-4478-D3DB-FABACD4D7213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13" name="object 13"/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0" name="Kīanga2">
              <a:extLst>
                <a:ext uri="{FF2B5EF4-FFF2-40B4-BE49-F238E27FC236}">
                  <a16:creationId xmlns:a16="http://schemas.microsoft.com/office/drawing/2014/main" id="{DEE4A5AB-588B-CD0A-9283-A0324909D55B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5" name="object 5"/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bject 17"/>
              <p:cNvSpPr txBox="1"/>
              <p:nvPr/>
            </p:nvSpPr>
            <p:spPr>
              <a:xfrm>
                <a:off x="5704345" y="2546761"/>
                <a:ext cx="1768475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Māku</a:t>
                </a:r>
                <a:r>
                  <a:rPr sz="2000" b="1" spc="-25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ngā</a:t>
                </a:r>
                <a:r>
                  <a:rPr sz="2000" b="1" spc="-23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kīanga</a:t>
                </a:r>
                <a:r>
                  <a:rPr sz="2000" b="1" spc="-25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 spc="-14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mā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</a:t>
                </a:r>
                <a:r>
                  <a:rPr sz="2000" b="1" spc="-17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hunga</a:t>
                </a:r>
                <a:r>
                  <a:rPr sz="2000" b="1" spc="-3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 spc="-6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waenga.</a:t>
                </a:r>
                <a:endParaRPr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890F3B-4DC6-C64C-4AA0-EBBE1BEA08E3}"/>
              </a:ext>
            </a:extLst>
          </p:cNvPr>
          <p:cNvGrpSpPr/>
          <p:nvPr/>
        </p:nvGrpSpPr>
        <p:grpSpPr>
          <a:xfrm>
            <a:off x="2470484" y="5992548"/>
            <a:ext cx="3510000" cy="940441"/>
            <a:chOff x="5108622" y="3984751"/>
            <a:chExt cx="1344596" cy="471131"/>
          </a:xfrm>
        </p:grpSpPr>
        <p:sp>
          <p:nvSpPr>
            <p:cNvPr id="14" name="object 14"/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Kīanga3">
              <a:extLst>
                <a:ext uri="{FF2B5EF4-FFF2-40B4-BE49-F238E27FC236}">
                  <a16:creationId xmlns:a16="http://schemas.microsoft.com/office/drawing/2014/main" id="{2116FDBD-1BCC-EB0A-E412-0C668AA17B04}"/>
                </a:ext>
              </a:extLst>
            </p:cNvPr>
            <p:cNvGrpSpPr/>
            <p:nvPr/>
          </p:nvGrpSpPr>
          <p:grpSpPr>
            <a:xfrm>
              <a:off x="5198061" y="3984751"/>
              <a:ext cx="1255157" cy="471131"/>
              <a:chOff x="9240997" y="2385001"/>
              <a:chExt cx="2231390" cy="837565"/>
            </a:xfrm>
          </p:grpSpPr>
          <p:sp>
            <p:nvSpPr>
              <p:cNvPr id="6" name="object 6"/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bject 18"/>
              <p:cNvSpPr txBox="1"/>
              <p:nvPr/>
            </p:nvSpPr>
            <p:spPr>
              <a:xfrm>
                <a:off x="9390842" y="2546761"/>
                <a:ext cx="1768475" cy="55462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Māku</a:t>
                </a:r>
                <a:r>
                  <a:rPr sz="2000" b="1" spc="-25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ngā</a:t>
                </a:r>
                <a:r>
                  <a:rPr sz="2000" b="1" spc="-23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kīanga</a:t>
                </a:r>
                <a:r>
                  <a:rPr sz="2000" b="1" spc="-25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 spc="-14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mā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</a:t>
                </a:r>
                <a:r>
                  <a:rPr sz="2000" b="1" spc="-17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hunga</a:t>
                </a:r>
                <a:r>
                  <a:rPr sz="2000" b="1" spc="-17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2000" b="1" spc="-6">
                    <a:solidFill>
                      <a:srgbClr val="4A3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tautōhito.</a:t>
                </a:r>
                <a:endParaRPr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object 21"/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002416" y="3224040"/>
            <a:ext cx="2079314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</a:t>
            </a:r>
            <a:r>
              <a:rPr sz="1600" b="1" spc="-3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phrases </a:t>
            </a: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600" b="1" spc="-37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beginners.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39654" y="5207723"/>
            <a:ext cx="3066298" cy="530434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</a:t>
            </a:r>
            <a:r>
              <a:rPr sz="1600" b="1" spc="-14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sz="1600" b="1" spc="-14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phrases</a:t>
            </a:r>
            <a:r>
              <a:rPr sz="1600" b="1" spc="-14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intermediate</a:t>
            </a:r>
            <a:r>
              <a:rPr sz="1600" b="1" spc="-23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learners</a:t>
            </a:r>
            <a:r>
              <a:rPr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933641" y="7152999"/>
            <a:ext cx="2857559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I’ll</a:t>
            </a:r>
            <a:r>
              <a:rPr sz="1600" b="1" spc="-14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sz="1600" b="1" spc="-14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phrases</a:t>
            </a:r>
            <a:r>
              <a:rPr sz="1600" b="1" spc="-14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sz="1600"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</a:t>
            </a:r>
            <a:r>
              <a:rPr sz="1600" b="1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learners.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xfrm>
            <a:off x="351006" y="6340182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/>
              <a:pPr marL="21431">
                <a:spcBef>
                  <a:spcPts val="48"/>
                </a:spcBef>
              </a:pPr>
              <a:t>5</a:t>
            </a:fld>
            <a:endParaRPr spc="-14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B57B9CA-CF02-DAC4-308F-175D5A570F18}"/>
              </a:ext>
            </a:extLst>
          </p:cNvPr>
          <p:cNvSpPr/>
          <p:nvPr/>
        </p:nvSpPr>
        <p:spPr>
          <a:xfrm>
            <a:off x="0" y="404514"/>
            <a:ext cx="34290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C113145-1476-B925-8082-7275F972ACB3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24020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/>
              <a:t>He</a:t>
            </a:r>
            <a:r>
              <a:rPr lang="en-NZ" sz="3600" spc="-65"/>
              <a:t> </a:t>
            </a:r>
            <a:r>
              <a:rPr lang="en-NZ" sz="3600" spc="-6"/>
              <a:t>Arataki</a:t>
            </a:r>
            <a:br>
              <a:rPr lang="en-NZ" sz="3600" spc="-6"/>
            </a:br>
            <a:br>
              <a:rPr lang="en-NZ" sz="3600" spc="-6"/>
            </a:br>
            <a:r>
              <a:rPr lang="en-NZ" sz="3600" spc="-6">
                <a:solidFill>
                  <a:srgbClr val="715D69"/>
                </a:solidFill>
              </a:rPr>
              <a:t>Guidance</a:t>
            </a:r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7FA26E-03C8-1715-CE80-32C97E2A9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23501" y="2311859"/>
            <a:ext cx="304800" cy="304800"/>
          </a:xfrm>
          <a:prstGeom prst="rect">
            <a:avLst/>
          </a:prstGeom>
        </p:spPr>
      </p:pic>
      <p:pic>
        <p:nvPicPr>
          <p:cNvPr id="19" name="Wahine 2">
            <a:hlinkClick r:id="" action="ppaction://media"/>
            <a:extLst>
              <a:ext uri="{FF2B5EF4-FFF2-40B4-BE49-F238E27FC236}">
                <a16:creationId xmlns:a16="http://schemas.microsoft.com/office/drawing/2014/main" id="{5F54B2CD-1FE2-3523-C2EE-157EBBF07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" y="4370129"/>
            <a:ext cx="540000" cy="5400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1E53FE-19B6-A720-D5BB-4B163D0993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" y="6583282"/>
            <a:ext cx="611560" cy="611560"/>
          </a:xfrm>
          <a:prstGeom prst="rect">
            <a:avLst/>
          </a:prstGeom>
        </p:spPr>
      </p:pic>
      <p:pic>
        <p:nvPicPr>
          <p:cNvPr id="5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E8B444-404C-0FD9-DB94-5A74EA2267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3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9" cstate="print"/>
          <a:srcRect l="22025" r="35804"/>
          <a:stretch/>
        </p:blipFill>
        <p:spPr>
          <a:xfrm>
            <a:off x="-1" y="0"/>
            <a:ext cx="6858000" cy="914367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223501" y="6255006"/>
            <a:ext cx="375404" cy="1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6"/>
              </a:lnSpc>
            </a:pP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REO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MŌ</a:t>
            </a:r>
            <a:r>
              <a:rPr sz="310" b="1" spc="29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 spc="-1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HUI</a:t>
            </a:r>
            <a:endParaRPr sz="310">
              <a:latin typeface="Neogrotesk Pro" panose="00000500000000000000" pitchFamily="50" charset="0"/>
              <a:cs typeface="Neogrotesk Pro Bold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6611605" y="5260661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/>
          <a:p>
            <a:pPr marL="21431">
              <a:spcBef>
                <a:spcPts val="48"/>
              </a:spcBef>
            </a:pPr>
            <a:fld id="{81D60167-4931-47E6-BA6A-407CBD079E47}" type="slidenum">
              <a:rPr spc="-14" dirty="0">
                <a:latin typeface="Neogrotesk Pro" panose="00000500000000000000" pitchFamily="50" charset="0"/>
              </a:rPr>
              <a:pPr marL="21431">
                <a:spcBef>
                  <a:spcPts val="48"/>
                </a:spcBef>
              </a:pPr>
              <a:t>6</a:t>
            </a:fld>
            <a:endParaRPr spc="-14">
              <a:latin typeface="Neogrotesk Pro" panose="00000500000000000000" pitchFamily="50" charset="0"/>
            </a:endParaRPr>
          </a:p>
        </p:txBody>
      </p:sp>
      <p:sp>
        <p:nvSpPr>
          <p:cNvPr id="27" name="object 3">
            <a:extLst>
              <a:ext uri="{FF2B5EF4-FFF2-40B4-BE49-F238E27FC236}">
                <a16:creationId xmlns:a16="http://schemas.microsoft.com/office/drawing/2014/main" id="{F0EE2F2D-55F9-CD7B-5DB2-4E1072C53684}"/>
              </a:ext>
            </a:extLst>
          </p:cNvPr>
          <p:cNvSpPr/>
          <p:nvPr/>
        </p:nvSpPr>
        <p:spPr>
          <a:xfrm>
            <a:off x="0" y="404514"/>
            <a:ext cx="27432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0D64D28D-52C9-3825-EA23-75D78F486497}"/>
              </a:ext>
            </a:extLst>
          </p:cNvPr>
          <p:cNvSpPr txBox="1">
            <a:spLocks/>
          </p:cNvSpPr>
          <p:nvPr/>
        </p:nvSpPr>
        <p:spPr>
          <a:xfrm>
            <a:off x="142260" y="564903"/>
            <a:ext cx="24020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>
                <a:latin typeface="Trim SemiBold" panose="00000700000000000000" pitchFamily="50" charset="0"/>
                <a:cs typeface="Arial" panose="020B0604020202020204" pitchFamily="34" charset="0"/>
              </a:rPr>
              <a:t>He</a:t>
            </a:r>
            <a:r>
              <a:rPr lang="en-NZ" sz="3600" spc="-65">
                <a:latin typeface="Trim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  <a:t>Mihi</a:t>
            </a: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600" spc="-6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Greetings</a:t>
            </a: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EA8EA7D0-6F44-E6BD-F6D1-3D4B72AE16B1}"/>
              </a:ext>
            </a:extLst>
          </p:cNvPr>
          <p:cNvSpPr/>
          <p:nvPr/>
        </p:nvSpPr>
        <p:spPr>
          <a:xfrm>
            <a:off x="3048000" y="2"/>
            <a:ext cx="3793601" cy="2904992"/>
          </a:xfrm>
          <a:custGeom>
            <a:avLst/>
            <a:gdLst/>
            <a:ahLst/>
            <a:cxnLst/>
            <a:rect l="l" t="t" r="r" b="b"/>
            <a:pathLst>
              <a:path w="2910204" h="4581525">
                <a:moveTo>
                  <a:pt x="2910001" y="0"/>
                </a:moveTo>
                <a:lnTo>
                  <a:pt x="0" y="0"/>
                </a:lnTo>
                <a:lnTo>
                  <a:pt x="0" y="4059008"/>
                </a:lnTo>
                <a:lnTo>
                  <a:pt x="2133" y="4106519"/>
                </a:lnTo>
                <a:lnTo>
                  <a:pt x="8410" y="4152834"/>
                </a:lnTo>
                <a:lnTo>
                  <a:pt x="18646" y="4197770"/>
                </a:lnTo>
                <a:lnTo>
                  <a:pt x="32657" y="4241143"/>
                </a:lnTo>
                <a:lnTo>
                  <a:pt x="50259" y="4282768"/>
                </a:lnTo>
                <a:lnTo>
                  <a:pt x="71268" y="4322460"/>
                </a:lnTo>
                <a:lnTo>
                  <a:pt x="95499" y="4360037"/>
                </a:lnTo>
                <a:lnTo>
                  <a:pt x="122767" y="4395313"/>
                </a:lnTo>
                <a:lnTo>
                  <a:pt x="152890" y="4428104"/>
                </a:lnTo>
                <a:lnTo>
                  <a:pt x="185682" y="4458225"/>
                </a:lnTo>
                <a:lnTo>
                  <a:pt x="220959" y="4485494"/>
                </a:lnTo>
                <a:lnTo>
                  <a:pt x="258538" y="4509724"/>
                </a:lnTo>
                <a:lnTo>
                  <a:pt x="298233" y="4530732"/>
                </a:lnTo>
                <a:lnTo>
                  <a:pt x="339860" y="4548334"/>
                </a:lnTo>
                <a:lnTo>
                  <a:pt x="383235" y="4562345"/>
                </a:lnTo>
                <a:lnTo>
                  <a:pt x="428175" y="4572581"/>
                </a:lnTo>
                <a:lnTo>
                  <a:pt x="474493" y="4578858"/>
                </a:lnTo>
                <a:lnTo>
                  <a:pt x="522008" y="4580991"/>
                </a:lnTo>
                <a:lnTo>
                  <a:pt x="2910001" y="4580991"/>
                </a:lnTo>
                <a:lnTo>
                  <a:pt x="2910001" y="0"/>
                </a:lnTo>
                <a:close/>
              </a:path>
            </a:pathLst>
          </a:custGeom>
          <a:solidFill>
            <a:srgbClr val="FFEDD5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29000" y="85837"/>
            <a:ext cx="3236556" cy="2657363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lnSpc>
                <a:spcPct val="116700"/>
              </a:lnSpc>
              <a:spcBef>
                <a:spcPts val="56"/>
              </a:spcBef>
            </a:pP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Mā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mihimihi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rangona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ai</a:t>
            </a:r>
            <a:r>
              <a:rPr sz="1600" b="1" spc="-8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ngā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reo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katoa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4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hunga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ka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tae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atu</a:t>
            </a:r>
            <a:r>
              <a:rPr sz="1600" b="1" spc="-8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–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kia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kore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ai</a:t>
            </a:r>
            <a:r>
              <a:rPr sz="1600" b="1" spc="-8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tētahi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</a:t>
            </a:r>
            <a:r>
              <a:rPr sz="1600" b="1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mahue.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 marR="18215">
              <a:lnSpc>
                <a:spcPct val="116700"/>
              </a:lnSpc>
              <a:spcBef>
                <a:spcPts val="318"/>
              </a:spcBef>
            </a:pP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Introductions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allow</a:t>
            </a:r>
            <a:r>
              <a:rPr sz="1600" spc="-14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us</a:t>
            </a:r>
            <a:r>
              <a:rPr sz="1600" spc="-3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to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hear</a:t>
            </a:r>
            <a:r>
              <a:rPr sz="1600" spc="-2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sz="1600" spc="-14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voices</a:t>
            </a:r>
            <a:r>
              <a:rPr sz="1600" spc="-3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14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of</a:t>
            </a:r>
            <a:r>
              <a:rPr sz="1600" spc="28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all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those</a:t>
            </a:r>
            <a:r>
              <a:rPr sz="1600" spc="-14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who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are</a:t>
            </a:r>
            <a:r>
              <a:rPr sz="1600" spc="-3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present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–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ensuring</a:t>
            </a:r>
            <a:r>
              <a:rPr sz="1600" spc="-3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no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single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contribution</a:t>
            </a:r>
            <a:r>
              <a:rPr sz="1600" spc="-3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is</a:t>
            </a:r>
            <a:r>
              <a:rPr sz="1600" spc="-3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left</a:t>
            </a:r>
            <a:r>
              <a:rPr sz="1600" spc="-3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spc="-1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out.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>
              <a:spcBef>
                <a:spcPts val="430"/>
              </a:spcBef>
            </a:pP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Ākona</a:t>
            </a:r>
            <a:r>
              <a:rPr sz="1600" b="1" spc="-8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he</a:t>
            </a:r>
            <a:r>
              <a:rPr sz="1600" b="1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mihi</a:t>
            </a:r>
            <a:r>
              <a:rPr sz="1600" b="1" spc="-8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poto</a:t>
            </a:r>
            <a:r>
              <a:rPr sz="1600" b="1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</a:t>
            </a:r>
            <a:r>
              <a:rPr sz="1600" b="1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te</a:t>
            </a:r>
            <a:r>
              <a:rPr sz="1600" b="1" spc="-8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u="sng" spc="-6">
                <a:solidFill>
                  <a:srgbClr val="4A3444"/>
                </a:solidFill>
                <a:uFill>
                  <a:solidFill>
                    <a:srgbClr val="4A3444"/>
                  </a:solidFill>
                </a:uFill>
                <a:latin typeface="Neogrotesk Pro" panose="00000500000000000000" pitchFamily="50" charset="0"/>
                <a:cs typeface="Arial" panose="020B0604020202020204" pitchFamily="34" charset="0"/>
              </a:rPr>
              <a:t>ipurangi</a:t>
            </a:r>
            <a:r>
              <a:rPr sz="1600" b="1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  <a:p>
            <a:pPr marL="7144">
              <a:spcBef>
                <a:spcPts val="434"/>
              </a:spcBef>
            </a:pP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Learn</a:t>
            </a:r>
            <a:r>
              <a:rPr sz="1600" spc="-8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short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mihi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u="sng" spc="-6">
                <a:solidFill>
                  <a:srgbClr val="4A3444"/>
                </a:solidFill>
                <a:uFill>
                  <a:solidFill>
                    <a:srgbClr val="4A3444"/>
                  </a:solidFill>
                </a:uFill>
                <a:latin typeface="Neogrotesk Pro" panose="00000500000000000000" pitchFamily="50" charset="0"/>
                <a:cs typeface="Arial" panose="020B0604020202020204" pitchFamily="34" charset="0"/>
              </a:rPr>
              <a:t>online</a:t>
            </a:r>
            <a:r>
              <a:rPr sz="1600" spc="-6">
                <a:solidFill>
                  <a:srgbClr val="231F20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.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2" name="object 9">
            <a:extLst>
              <a:ext uri="{FF2B5EF4-FFF2-40B4-BE49-F238E27FC236}">
                <a16:creationId xmlns:a16="http://schemas.microsoft.com/office/drawing/2014/main" id="{FEFB7E3A-BD1C-8C92-F58D-C56D56D7F31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5278" y="3048000"/>
            <a:ext cx="1440000" cy="1440000"/>
          </a:xfrm>
          <a:prstGeom prst="rect">
            <a:avLst/>
          </a:prstGeom>
        </p:spPr>
      </p:pic>
      <p:pic>
        <p:nvPicPr>
          <p:cNvPr id="33" name="object 10">
            <a:extLst>
              <a:ext uri="{FF2B5EF4-FFF2-40B4-BE49-F238E27FC236}">
                <a16:creationId xmlns:a16="http://schemas.microsoft.com/office/drawing/2014/main" id="{05583842-4FF5-98B1-BBC3-66E831AA8770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4267" y="5011235"/>
            <a:ext cx="1440000" cy="1440000"/>
          </a:xfrm>
          <a:prstGeom prst="rect">
            <a:avLst/>
          </a:prstGeom>
        </p:spPr>
      </p:pic>
      <p:pic>
        <p:nvPicPr>
          <p:cNvPr id="34" name="object 11">
            <a:extLst>
              <a:ext uri="{FF2B5EF4-FFF2-40B4-BE49-F238E27FC236}">
                <a16:creationId xmlns:a16="http://schemas.microsoft.com/office/drawing/2014/main" id="{8727D9A4-7290-B29F-64A5-2564AF5903EF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44267" y="7094941"/>
            <a:ext cx="1440000" cy="1440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F5FE9AF-E1B8-8257-9684-BE9C2B00B59A}"/>
              </a:ext>
            </a:extLst>
          </p:cNvPr>
          <p:cNvGrpSpPr/>
          <p:nvPr/>
        </p:nvGrpSpPr>
        <p:grpSpPr>
          <a:xfrm>
            <a:off x="1815241" y="3151021"/>
            <a:ext cx="3509508" cy="1020969"/>
            <a:chOff x="970307" y="3984752"/>
            <a:chExt cx="1349599" cy="471130"/>
          </a:xfrm>
        </p:grpSpPr>
        <p:sp>
          <p:nvSpPr>
            <p:cNvPr id="36" name="object 12">
              <a:extLst>
                <a:ext uri="{FF2B5EF4-FFF2-40B4-BE49-F238E27FC236}">
                  <a16:creationId xmlns:a16="http://schemas.microsoft.com/office/drawing/2014/main" id="{2466F60C-1642-7147-FBE0-D3C642BCB90E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Kīanga1">
              <a:extLst>
                <a:ext uri="{FF2B5EF4-FFF2-40B4-BE49-F238E27FC236}">
                  <a16:creationId xmlns:a16="http://schemas.microsoft.com/office/drawing/2014/main" id="{9B4276F7-4EAA-4DA5-F54D-38F3FC72AB89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8" name="object 4">
                <a:extLst>
                  <a:ext uri="{FF2B5EF4-FFF2-40B4-BE49-F238E27FC236}">
                    <a16:creationId xmlns:a16="http://schemas.microsoft.com/office/drawing/2014/main" id="{074F0299-EFA2-010F-D788-7DA47FA14294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16">
                <a:extLst>
                  <a:ext uri="{FF2B5EF4-FFF2-40B4-BE49-F238E27FC236}">
                    <a16:creationId xmlns:a16="http://schemas.microsoft.com/office/drawing/2014/main" id="{2C2E724D-B74C-477D-0B4E-8EC2B810B368}"/>
                  </a:ext>
                </a:extLst>
              </p:cNvPr>
              <p:cNvSpPr txBox="1"/>
              <p:nvPr/>
            </p:nvSpPr>
            <p:spPr>
              <a:xfrm>
                <a:off x="2075300" y="2546761"/>
                <a:ext cx="1768476" cy="257815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>
                  <a:spcBef>
                    <a:spcPts val="56"/>
                  </a:spcBef>
                </a:pPr>
                <a:r>
                  <a:rPr lang="en-NZ" sz="2000" b="1" spc="-17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Tēnā</a:t>
                </a:r>
                <a:r>
                  <a:rPr lang="en-NZ" sz="2000" b="1" spc="-29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koutou</a:t>
                </a:r>
                <a:r>
                  <a:rPr lang="en-NZ" sz="2000" b="1" spc="-25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katoa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5F87F0D-AA2C-43A6-C72C-ABEB0C59EE2D}"/>
              </a:ext>
            </a:extLst>
          </p:cNvPr>
          <p:cNvGrpSpPr/>
          <p:nvPr/>
        </p:nvGrpSpPr>
        <p:grpSpPr>
          <a:xfrm>
            <a:off x="1814749" y="5157161"/>
            <a:ext cx="3510000" cy="1023322"/>
            <a:chOff x="3029622" y="3984752"/>
            <a:chExt cx="1357100" cy="471555"/>
          </a:xfrm>
        </p:grpSpPr>
        <p:sp>
          <p:nvSpPr>
            <p:cNvPr id="41" name="object 13">
              <a:extLst>
                <a:ext uri="{FF2B5EF4-FFF2-40B4-BE49-F238E27FC236}">
                  <a16:creationId xmlns:a16="http://schemas.microsoft.com/office/drawing/2014/main" id="{E3CB2DA8-E400-A827-B4AD-9E308A83883D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Kīanga2">
              <a:extLst>
                <a:ext uri="{FF2B5EF4-FFF2-40B4-BE49-F238E27FC236}">
                  <a16:creationId xmlns:a16="http://schemas.microsoft.com/office/drawing/2014/main" id="{A2009BD2-3A60-157A-ED07-5ED0DC6720AC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555"/>
              <a:chOff x="5544999" y="2385001"/>
              <a:chExt cx="2253615" cy="838321"/>
            </a:xfrm>
          </p:grpSpPr>
          <p:sp>
            <p:nvSpPr>
              <p:cNvPr id="43" name="object 5">
                <a:extLst>
                  <a:ext uri="{FF2B5EF4-FFF2-40B4-BE49-F238E27FC236}">
                    <a16:creationId xmlns:a16="http://schemas.microsoft.com/office/drawing/2014/main" id="{D6009D85-8CF6-3C8D-F865-DF3788BFDCD3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bject 17">
                <a:extLst>
                  <a:ext uri="{FF2B5EF4-FFF2-40B4-BE49-F238E27FC236}">
                    <a16:creationId xmlns:a16="http://schemas.microsoft.com/office/drawing/2014/main" id="{250D6B7A-B28B-D91D-33BC-21427025FE8C}"/>
                  </a:ext>
                </a:extLst>
              </p:cNvPr>
              <p:cNvSpPr txBox="1"/>
              <p:nvPr/>
            </p:nvSpPr>
            <p:spPr>
              <a:xfrm>
                <a:off x="5704344" y="2456555"/>
                <a:ext cx="2026137" cy="766767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He</a:t>
                </a:r>
                <a:r>
                  <a:rPr lang="en-NZ" sz="2000" b="1" spc="-42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manuhiri/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tangata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tauhou</a:t>
                </a:r>
                <a:r>
                  <a:rPr lang="en-NZ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kei</a:t>
                </a:r>
                <a:r>
                  <a:rPr lang="en-NZ" sz="2000" b="1" spc="-29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waenga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  <a:p>
                <a:pPr marL="7144">
                  <a:spcBef>
                    <a:spcPts val="6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i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tātou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619838-616B-0E4D-5B63-4D29FEC3628E}"/>
              </a:ext>
            </a:extLst>
          </p:cNvPr>
          <p:cNvGrpSpPr/>
          <p:nvPr/>
        </p:nvGrpSpPr>
        <p:grpSpPr>
          <a:xfrm>
            <a:off x="1814749" y="7143883"/>
            <a:ext cx="3510000" cy="996219"/>
            <a:chOff x="5108622" y="3984748"/>
            <a:chExt cx="1344596" cy="499074"/>
          </a:xfrm>
        </p:grpSpPr>
        <p:sp>
          <p:nvSpPr>
            <p:cNvPr id="46" name="object 14">
              <a:extLst>
                <a:ext uri="{FF2B5EF4-FFF2-40B4-BE49-F238E27FC236}">
                  <a16:creationId xmlns:a16="http://schemas.microsoft.com/office/drawing/2014/main" id="{50643E86-1FB6-2BD8-C5D5-FAACB7E93040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Kīanga3">
              <a:extLst>
                <a:ext uri="{FF2B5EF4-FFF2-40B4-BE49-F238E27FC236}">
                  <a16:creationId xmlns:a16="http://schemas.microsoft.com/office/drawing/2014/main" id="{8310B172-CCD7-FBFE-6255-A6EAD19673AA}"/>
                </a:ext>
              </a:extLst>
            </p:cNvPr>
            <p:cNvGrpSpPr/>
            <p:nvPr/>
          </p:nvGrpSpPr>
          <p:grpSpPr>
            <a:xfrm>
              <a:off x="5198061" y="3984748"/>
              <a:ext cx="1255157" cy="499074"/>
              <a:chOff x="9240997" y="2385001"/>
              <a:chExt cx="2231390" cy="887243"/>
            </a:xfrm>
          </p:grpSpPr>
          <p:sp>
            <p:nvSpPr>
              <p:cNvPr id="48" name="object 6">
                <a:extLst>
                  <a:ext uri="{FF2B5EF4-FFF2-40B4-BE49-F238E27FC236}">
                    <a16:creationId xmlns:a16="http://schemas.microsoft.com/office/drawing/2014/main" id="{CF9A613F-C507-C709-94F4-11B6C1BFA07B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bject 18">
                <a:extLst>
                  <a:ext uri="{FF2B5EF4-FFF2-40B4-BE49-F238E27FC236}">
                    <a16:creationId xmlns:a16="http://schemas.microsoft.com/office/drawing/2014/main" id="{F6188E96-B43B-0B7D-AC06-E0BC8F67B4A0}"/>
                  </a:ext>
                </a:extLst>
              </p:cNvPr>
              <p:cNvSpPr txBox="1"/>
              <p:nvPr/>
            </p:nvSpPr>
            <p:spPr>
              <a:xfrm>
                <a:off x="9390841" y="2440766"/>
                <a:ext cx="2081545" cy="83147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 spc="-17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Tēnā</a:t>
                </a:r>
                <a:r>
                  <a:rPr lang="en-NZ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,</a:t>
                </a:r>
                <a:r>
                  <a:rPr lang="en-NZ" sz="2000" b="1" spc="-25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whakamōhio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mai</a:t>
                </a:r>
                <a:r>
                  <a:rPr lang="en-NZ" sz="2000" b="1" spc="-23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ko</a:t>
                </a:r>
                <a:r>
                  <a:rPr lang="en-NZ" sz="2000" b="1" spc="-3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wai</a:t>
                </a:r>
                <a:r>
                  <a:rPr lang="en-NZ" sz="2000" b="1" spc="-20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tātou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,</a:t>
                </a:r>
                <a:r>
                  <a:rPr lang="en-NZ" sz="2000" b="1" spc="28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he</a:t>
                </a:r>
                <a:r>
                  <a:rPr lang="en-NZ" sz="2000" b="1" spc="-1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aha</a:t>
                </a:r>
                <a:r>
                  <a:rPr lang="en-NZ" sz="2000" b="1" spc="-8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ā</a:t>
                </a:r>
                <a:r>
                  <a:rPr lang="en-NZ" sz="2000" b="1" spc="-8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tātou</a:t>
                </a:r>
                <a:r>
                  <a:rPr lang="en-NZ" sz="2000" b="1" spc="-8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1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mahi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" name="object 21">
            <a:extLst>
              <a:ext uri="{FF2B5EF4-FFF2-40B4-BE49-F238E27FC236}">
                <a16:creationId xmlns:a16="http://schemas.microsoft.com/office/drawing/2014/main" id="{98C33073-394D-40AE-0ED6-228C8E140BEC}"/>
              </a:ext>
            </a:extLst>
          </p:cNvPr>
          <p:cNvSpPr/>
          <p:nvPr/>
        </p:nvSpPr>
        <p:spPr>
          <a:xfrm>
            <a:off x="2076459" y="4334457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1" name="object 22">
            <a:extLst>
              <a:ext uri="{FF2B5EF4-FFF2-40B4-BE49-F238E27FC236}">
                <a16:creationId xmlns:a16="http://schemas.microsoft.com/office/drawing/2014/main" id="{71A47FC8-0DA4-4F9D-1F54-AD644898740C}"/>
              </a:ext>
            </a:extLst>
          </p:cNvPr>
          <p:cNvSpPr/>
          <p:nvPr/>
        </p:nvSpPr>
        <p:spPr>
          <a:xfrm>
            <a:off x="2077549" y="6327903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2" name="object 23">
            <a:extLst>
              <a:ext uri="{FF2B5EF4-FFF2-40B4-BE49-F238E27FC236}">
                <a16:creationId xmlns:a16="http://schemas.microsoft.com/office/drawing/2014/main" id="{4F277BA6-C595-A76A-3547-8225D5A73991}"/>
              </a:ext>
            </a:extLst>
          </p:cNvPr>
          <p:cNvSpPr/>
          <p:nvPr/>
        </p:nvSpPr>
        <p:spPr>
          <a:xfrm>
            <a:off x="2077549" y="8269946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400364" y="4543007"/>
            <a:ext cx="1351401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Welcome</a:t>
            </a:r>
            <a:r>
              <a:rPr sz="1600" b="1" spc="-3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all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77904" y="6362297"/>
            <a:ext cx="2636547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</a:t>
            </a:r>
            <a:r>
              <a:rPr sz="1600" b="1" spc="-29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have</a:t>
            </a:r>
            <a:r>
              <a:rPr sz="1600" b="1" spc="-2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guests/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new</a:t>
            </a:r>
            <a:r>
              <a:rPr sz="1600" b="1" spc="-29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people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77904" y="8304340"/>
            <a:ext cx="2479558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Let’s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share</a:t>
            </a:r>
            <a:r>
              <a:rPr sz="1600" b="1" spc="-29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who</a:t>
            </a:r>
            <a:r>
              <a:rPr sz="1600" b="1" spc="-29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</a:t>
            </a:r>
            <a:r>
              <a:rPr sz="1600" b="1" spc="-20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are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and</a:t>
            </a:r>
            <a:r>
              <a:rPr sz="1600" b="1" spc="-29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what</a:t>
            </a:r>
            <a:r>
              <a:rPr sz="1600" b="1" spc="-25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</a:t>
            </a:r>
            <a:r>
              <a:rPr sz="1600" b="1" spc="-14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do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5" name="Wahine 2">
            <a:hlinkClick r:id="" action="ppaction://media"/>
            <a:extLst>
              <a:ext uri="{FF2B5EF4-FFF2-40B4-BE49-F238E27FC236}">
                <a16:creationId xmlns:a16="http://schemas.microsoft.com/office/drawing/2014/main" id="{4BB4CDDA-8F46-8903-1585-2018172C27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8800" y="5500800"/>
            <a:ext cx="540000" cy="54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0309D8-7794-0E45-0FF1-A3DA1F17BA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7191" y="7636255"/>
            <a:ext cx="524818" cy="52481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7D198A-6382-FD08-406F-455826B883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8800" y="37296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52367" r="6650"/>
          <a:stretch/>
        </p:blipFill>
        <p:spPr>
          <a:xfrm>
            <a:off x="0" y="0"/>
            <a:ext cx="6857998" cy="9144000"/>
          </a:xfrm>
          <a:prstGeom prst="rect">
            <a:avLst/>
          </a:prstGeom>
        </p:spPr>
      </p:pic>
      <p:sp>
        <p:nvSpPr>
          <p:cNvPr id="27" name="object 3">
            <a:extLst>
              <a:ext uri="{FF2B5EF4-FFF2-40B4-BE49-F238E27FC236}">
                <a16:creationId xmlns:a16="http://schemas.microsoft.com/office/drawing/2014/main" id="{375D3139-E59C-8A56-F5CC-5E992AAFBAA3}"/>
              </a:ext>
            </a:extLst>
          </p:cNvPr>
          <p:cNvSpPr/>
          <p:nvPr/>
        </p:nvSpPr>
        <p:spPr>
          <a:xfrm>
            <a:off x="0" y="404514"/>
            <a:ext cx="36576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C1C44AFF-9E63-63BC-3CB0-78AADBF70024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3392628" cy="86012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200">
                <a:latin typeface="Trim SemiBold" panose="00000700000000000000" pitchFamily="50" charset="0"/>
                <a:cs typeface="Arial" panose="020B0604020202020204" pitchFamily="34" charset="0"/>
              </a:rPr>
              <a:t>He</a:t>
            </a:r>
            <a:r>
              <a:rPr lang="en-NZ" sz="3200" spc="-65">
                <a:latin typeface="Trim SemiBold" panose="00000700000000000000" pitchFamily="50" charset="0"/>
                <a:cs typeface="Arial" panose="020B0604020202020204" pitchFamily="34" charset="0"/>
              </a:rPr>
              <a:t> </a:t>
            </a:r>
            <a:r>
              <a:rPr lang="en-NZ" sz="3200" spc="-6" err="1">
                <a:latin typeface="Trim SemiBold" panose="00000700000000000000" pitchFamily="50" charset="0"/>
                <a:cs typeface="Arial" panose="020B0604020202020204" pitchFamily="34" charset="0"/>
              </a:rPr>
              <a:t>Rārangi</a:t>
            </a:r>
            <a:r>
              <a:rPr lang="en-NZ" sz="3200" spc="-6">
                <a:latin typeface="Trim SemiBold" panose="00000700000000000000" pitchFamily="50" charset="0"/>
                <a:cs typeface="Arial" panose="020B0604020202020204" pitchFamily="34" charset="0"/>
              </a:rPr>
              <a:t> Take</a:t>
            </a:r>
            <a:br>
              <a:rPr lang="en-NZ" sz="32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2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200" spc="-6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The Agenda</a:t>
            </a:r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3D68E6EE-0D84-FB18-6800-A4ED1817740E}"/>
              </a:ext>
            </a:extLst>
          </p:cNvPr>
          <p:cNvSpPr txBox="1"/>
          <p:nvPr/>
        </p:nvSpPr>
        <p:spPr>
          <a:xfrm>
            <a:off x="6223501" y="6420705"/>
            <a:ext cx="375404" cy="100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6"/>
              </a:lnSpc>
            </a:pP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REO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MŌ</a:t>
            </a:r>
            <a:r>
              <a:rPr sz="310" b="1" spc="29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TE</a:t>
            </a:r>
            <a:r>
              <a:rPr sz="310" b="1" spc="37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 </a:t>
            </a:r>
            <a:r>
              <a:rPr sz="310" b="1" spc="-14">
                <a:solidFill>
                  <a:srgbClr val="806E78"/>
                </a:solidFill>
                <a:latin typeface="Neogrotesk Pro" panose="00000500000000000000" pitchFamily="50" charset="0"/>
                <a:cs typeface="Neogrotesk Pro Bold"/>
              </a:rPr>
              <a:t>HUI</a:t>
            </a:r>
            <a:endParaRPr sz="310">
              <a:latin typeface="Neogrotesk Pro" panose="00000500000000000000" pitchFamily="50" charset="0"/>
              <a:cs typeface="Neogrotesk Pro Bold"/>
            </a:endParaRPr>
          </a:p>
        </p:txBody>
      </p:sp>
      <p:pic>
        <p:nvPicPr>
          <p:cNvPr id="32" name="object 9">
            <a:extLst>
              <a:ext uri="{FF2B5EF4-FFF2-40B4-BE49-F238E27FC236}">
                <a16:creationId xmlns:a16="http://schemas.microsoft.com/office/drawing/2014/main" id="{9DD7C064-3EEC-D78C-EC03-3A8A72A4D43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33" name="object 10">
            <a:extLst>
              <a:ext uri="{FF2B5EF4-FFF2-40B4-BE49-F238E27FC236}">
                <a16:creationId xmlns:a16="http://schemas.microsoft.com/office/drawing/2014/main" id="{59C69A9E-2C58-E258-AB82-3ED710EC787E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4" name="object 11">
            <a:extLst>
              <a:ext uri="{FF2B5EF4-FFF2-40B4-BE49-F238E27FC236}">
                <a16:creationId xmlns:a16="http://schemas.microsoft.com/office/drawing/2014/main" id="{33E1D506-A246-F0AA-9D32-07CBBEBBFD6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FDFE6607-432F-3049-F733-2963871ACC97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6" name="object 12">
              <a:extLst>
                <a:ext uri="{FF2B5EF4-FFF2-40B4-BE49-F238E27FC236}">
                  <a16:creationId xmlns:a16="http://schemas.microsoft.com/office/drawing/2014/main" id="{A831B21F-3443-F88F-C59F-9B226E4939E8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Kīanga1">
              <a:extLst>
                <a:ext uri="{FF2B5EF4-FFF2-40B4-BE49-F238E27FC236}">
                  <a16:creationId xmlns:a16="http://schemas.microsoft.com/office/drawing/2014/main" id="{F5E7B835-1E32-97C7-8883-73EB26D11A72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8" name="object 4">
                <a:extLst>
                  <a:ext uri="{FF2B5EF4-FFF2-40B4-BE49-F238E27FC236}">
                    <a16:creationId xmlns:a16="http://schemas.microsoft.com/office/drawing/2014/main" id="{D83633F7-8B41-A558-6E31-7F9A2B8C01F2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object 16">
                <a:extLst>
                  <a:ext uri="{FF2B5EF4-FFF2-40B4-BE49-F238E27FC236}">
                    <a16:creationId xmlns:a16="http://schemas.microsoft.com/office/drawing/2014/main" id="{5A4ED71C-D70B-2A6B-DCD2-9F77F81DBFD2}"/>
                  </a:ext>
                </a:extLst>
              </p:cNvPr>
              <p:cNvSpPr txBox="1"/>
              <p:nvPr/>
            </p:nvSpPr>
            <p:spPr>
              <a:xfrm>
                <a:off x="2075300" y="2546761"/>
                <a:ext cx="1919572" cy="510883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Ko</a:t>
                </a:r>
                <a:r>
                  <a:rPr lang="fi-FI" sz="2000" b="1" spc="-25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te</a:t>
                </a:r>
                <a:r>
                  <a:rPr lang="fi-FI" sz="2000" b="1" spc="-23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kaupapa </a:t>
                </a: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tuatahi,</a:t>
                </a:r>
                <a:r>
                  <a:rPr lang="fi-FI" sz="2000" b="1" spc="-23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ko...</a:t>
                </a:r>
                <a:endParaRPr lang="fi-FI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84D6EDE-99E8-F98B-8FAD-F215890E553A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41" name="object 13">
              <a:extLst>
                <a:ext uri="{FF2B5EF4-FFF2-40B4-BE49-F238E27FC236}">
                  <a16:creationId xmlns:a16="http://schemas.microsoft.com/office/drawing/2014/main" id="{8AAB2732-CF51-B538-E961-F818581A799A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Kīanga2">
              <a:extLst>
                <a:ext uri="{FF2B5EF4-FFF2-40B4-BE49-F238E27FC236}">
                  <a16:creationId xmlns:a16="http://schemas.microsoft.com/office/drawing/2014/main" id="{F4EFF3C3-DF83-349F-6177-F1A385373835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43" name="object 5">
                <a:extLst>
                  <a:ext uri="{FF2B5EF4-FFF2-40B4-BE49-F238E27FC236}">
                    <a16:creationId xmlns:a16="http://schemas.microsoft.com/office/drawing/2014/main" id="{84BC198F-2D71-5D2F-E4BA-EACF93718715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object 17">
                <a:extLst>
                  <a:ext uri="{FF2B5EF4-FFF2-40B4-BE49-F238E27FC236}">
                    <a16:creationId xmlns:a16="http://schemas.microsoft.com/office/drawing/2014/main" id="{C3FBFA24-7A6C-D029-30B0-F3A5EF593B44}"/>
                  </a:ext>
                </a:extLst>
              </p:cNvPr>
              <p:cNvSpPr txBox="1"/>
              <p:nvPr/>
            </p:nvSpPr>
            <p:spPr>
              <a:xfrm>
                <a:off x="5695076" y="2693582"/>
                <a:ext cx="1768475" cy="255511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kaupapa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anō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?</a:t>
                </a:r>
                <a:endParaRPr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EBFB20-5BB5-CEC9-8CAB-7F07CDD330B1}"/>
              </a:ext>
            </a:extLst>
          </p:cNvPr>
          <p:cNvGrpSpPr/>
          <p:nvPr/>
        </p:nvGrpSpPr>
        <p:grpSpPr>
          <a:xfrm>
            <a:off x="2470484" y="5992548"/>
            <a:ext cx="3510000" cy="940441"/>
            <a:chOff x="5108622" y="3984751"/>
            <a:chExt cx="1344596" cy="471131"/>
          </a:xfrm>
        </p:grpSpPr>
        <p:sp>
          <p:nvSpPr>
            <p:cNvPr id="46" name="object 14">
              <a:extLst>
                <a:ext uri="{FF2B5EF4-FFF2-40B4-BE49-F238E27FC236}">
                  <a16:creationId xmlns:a16="http://schemas.microsoft.com/office/drawing/2014/main" id="{D34DE2C0-53FF-A6FD-1F08-F3AC8C010699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Kīanga3">
              <a:extLst>
                <a:ext uri="{FF2B5EF4-FFF2-40B4-BE49-F238E27FC236}">
                  <a16:creationId xmlns:a16="http://schemas.microsoft.com/office/drawing/2014/main" id="{363C4A43-6623-D57C-2B01-A9E8CE38DED9}"/>
                </a:ext>
              </a:extLst>
            </p:cNvPr>
            <p:cNvGrpSpPr/>
            <p:nvPr/>
          </p:nvGrpSpPr>
          <p:grpSpPr>
            <a:xfrm>
              <a:off x="5198061" y="3984751"/>
              <a:ext cx="1255157" cy="471131"/>
              <a:chOff x="9240997" y="2385001"/>
              <a:chExt cx="2231390" cy="837565"/>
            </a:xfrm>
          </p:grpSpPr>
          <p:sp>
            <p:nvSpPr>
              <p:cNvPr id="48" name="object 6">
                <a:extLst>
                  <a:ext uri="{FF2B5EF4-FFF2-40B4-BE49-F238E27FC236}">
                    <a16:creationId xmlns:a16="http://schemas.microsoft.com/office/drawing/2014/main" id="{43ACB3C0-AA13-085F-25D7-6E4AD885852F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object 18">
                <a:extLst>
                  <a:ext uri="{FF2B5EF4-FFF2-40B4-BE49-F238E27FC236}">
                    <a16:creationId xmlns:a16="http://schemas.microsoft.com/office/drawing/2014/main" id="{DC0E5A69-0E3E-E73A-FDE4-F4545839D4B1}"/>
                  </a:ext>
                </a:extLst>
              </p:cNvPr>
              <p:cNvSpPr txBox="1"/>
              <p:nvPr/>
            </p:nvSpPr>
            <p:spPr>
              <a:xfrm>
                <a:off x="9390842" y="2546761"/>
                <a:ext cx="1768475" cy="55462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Kia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arotake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tātou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i te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rārangi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take</a:t>
                </a:r>
                <a:endParaRPr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0" name="object 21">
            <a:extLst>
              <a:ext uri="{FF2B5EF4-FFF2-40B4-BE49-F238E27FC236}">
                <a16:creationId xmlns:a16="http://schemas.microsoft.com/office/drawing/2014/main" id="{C6831097-8C65-0433-7CB0-4E044AFA00A4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1" name="object 22">
            <a:extLst>
              <a:ext uri="{FF2B5EF4-FFF2-40B4-BE49-F238E27FC236}">
                <a16:creationId xmlns:a16="http://schemas.microsoft.com/office/drawing/2014/main" id="{2E5642B4-9584-7B22-D4EF-643565EC5884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2" name="object 23">
            <a:extLst>
              <a:ext uri="{FF2B5EF4-FFF2-40B4-BE49-F238E27FC236}">
                <a16:creationId xmlns:a16="http://schemas.microsoft.com/office/drawing/2014/main" id="{E392BB29-05A5-778D-3D75-6A04879FC989}"/>
              </a:ext>
            </a:extLst>
          </p:cNvPr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3" name="object 24">
            <a:extLst>
              <a:ext uri="{FF2B5EF4-FFF2-40B4-BE49-F238E27FC236}">
                <a16:creationId xmlns:a16="http://schemas.microsoft.com/office/drawing/2014/main" id="{4785595A-9787-2CD8-282D-A165BE35CF65}"/>
              </a:ext>
            </a:extLst>
          </p:cNvPr>
          <p:cNvSpPr txBox="1"/>
          <p:nvPr/>
        </p:nvSpPr>
        <p:spPr>
          <a:xfrm>
            <a:off x="2991004" y="3352342"/>
            <a:ext cx="2079314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The</a:t>
            </a: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first</a:t>
            </a: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item</a:t>
            </a:r>
            <a:r>
              <a:rPr lang="en-NZ" sz="1600" b="1" spc="-8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is….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4" name="object 25">
            <a:extLst>
              <a:ext uri="{FF2B5EF4-FFF2-40B4-BE49-F238E27FC236}">
                <a16:creationId xmlns:a16="http://schemas.microsoft.com/office/drawing/2014/main" id="{F9B27D44-9BA9-9C29-4EE1-93A627B8F9CC}"/>
              </a:ext>
            </a:extLst>
          </p:cNvPr>
          <p:cNvSpPr txBox="1"/>
          <p:nvPr/>
        </p:nvSpPr>
        <p:spPr>
          <a:xfrm>
            <a:off x="2948881" y="5349455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Anything else?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5" name="object 26">
            <a:extLst>
              <a:ext uri="{FF2B5EF4-FFF2-40B4-BE49-F238E27FC236}">
                <a16:creationId xmlns:a16="http://schemas.microsoft.com/office/drawing/2014/main" id="{F36E2821-BF21-7431-2652-91F304BE4E51}"/>
              </a:ext>
            </a:extLst>
          </p:cNvPr>
          <p:cNvSpPr txBox="1"/>
          <p:nvPr/>
        </p:nvSpPr>
        <p:spPr>
          <a:xfrm>
            <a:off x="2933641" y="7241493"/>
            <a:ext cx="2857559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Let’s review the agenda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6" name="object 28">
            <a:extLst>
              <a:ext uri="{FF2B5EF4-FFF2-40B4-BE49-F238E27FC236}">
                <a16:creationId xmlns:a16="http://schemas.microsoft.com/office/drawing/2014/main" id="{52ED0D48-84DA-04CC-B7C6-951A1637140A}"/>
              </a:ext>
            </a:extLst>
          </p:cNvPr>
          <p:cNvSpPr txBox="1">
            <a:spLocks/>
          </p:cNvSpPr>
          <p:nvPr/>
        </p:nvSpPr>
        <p:spPr>
          <a:xfrm>
            <a:off x="351006" y="6340182"/>
            <a:ext cx="101798" cy="79757"/>
          </a:xfrm>
          <a:prstGeom prst="rect">
            <a:avLst/>
          </a:prstGeom>
        </p:spPr>
        <p:txBody>
          <a:bodyPr vert="horz" wrap="square" lIns="0" tIns="6072" rIns="0" bIns="0" rtlCol="0">
            <a:spAutoFit/>
          </a:bodyPr>
          <a:lstStyle>
            <a:defPPr>
              <a:defRPr kern="0"/>
            </a:defPPr>
            <a:lvl1pPr>
              <a:defRPr sz="479" b="1" i="0">
                <a:solidFill>
                  <a:srgbClr val="FDB848"/>
                </a:solidFill>
                <a:latin typeface="Neogrotesk Pro Bold"/>
                <a:cs typeface="Neogrotesk Pro Bold"/>
              </a:defRPr>
            </a:lvl1pPr>
          </a:lstStyle>
          <a:p>
            <a:pPr marL="21431">
              <a:spcBef>
                <a:spcPts val="48"/>
              </a:spcBef>
            </a:pPr>
            <a:fld id="{81D60167-4931-47E6-BA6A-407CBD079E47}" type="slidenum">
              <a:rPr lang="en-NZ" spc="-14" smtClean="0">
                <a:latin typeface="Neogrotesk Pro" panose="00000500000000000000" pitchFamily="50" charset="0"/>
              </a:rPr>
              <a:pPr marL="21431">
                <a:spcBef>
                  <a:spcPts val="48"/>
                </a:spcBef>
              </a:pPr>
              <a:t>7</a:t>
            </a:fld>
            <a:endParaRPr lang="en-NZ" spc="-14">
              <a:latin typeface="Neogrotesk Pro" panose="00000500000000000000" pitchFamily="50" charset="0"/>
            </a:endParaRPr>
          </a:p>
        </p:txBody>
      </p:sp>
      <p:pic>
        <p:nvPicPr>
          <p:cNvPr id="4" name="Wahine 2">
            <a:hlinkClick r:id="" action="ppaction://media"/>
            <a:extLst>
              <a:ext uri="{FF2B5EF4-FFF2-40B4-BE49-F238E27FC236}">
                <a16:creationId xmlns:a16="http://schemas.microsoft.com/office/drawing/2014/main" id="{799374B2-0033-2EB4-7C04-CED1730BB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4370400"/>
            <a:ext cx="540000" cy="540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B35118-E7DB-BF2D-A9E4-8104AF59EB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3749" y="6529403"/>
            <a:ext cx="535051" cy="53505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10BECE-53CB-BB11-8DE4-89C8932C8A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1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4" cstate="print"/>
          <a:srcRect r="57813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53" name="object 3">
            <a:extLst>
              <a:ext uri="{FF2B5EF4-FFF2-40B4-BE49-F238E27FC236}">
                <a16:creationId xmlns:a16="http://schemas.microsoft.com/office/drawing/2014/main" id="{F17816BA-27E3-5BF9-0154-63893C4609E1}"/>
              </a:ext>
            </a:extLst>
          </p:cNvPr>
          <p:cNvSpPr/>
          <p:nvPr/>
        </p:nvSpPr>
        <p:spPr>
          <a:xfrm>
            <a:off x="0" y="404514"/>
            <a:ext cx="2993144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4" name="object 4">
            <a:extLst>
              <a:ext uri="{FF2B5EF4-FFF2-40B4-BE49-F238E27FC236}">
                <a16:creationId xmlns:a16="http://schemas.microsoft.com/office/drawing/2014/main" id="{600893C9-B442-07E1-73EC-2225A54DD039}"/>
              </a:ext>
            </a:extLst>
          </p:cNvPr>
          <p:cNvSpPr txBox="1">
            <a:spLocks/>
          </p:cNvSpPr>
          <p:nvPr/>
        </p:nvSpPr>
        <p:spPr>
          <a:xfrm>
            <a:off x="112572" y="562758"/>
            <a:ext cx="3392628" cy="8739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3600" dirty="0">
                <a:latin typeface="Trim SemiBold" panose="00000700000000000000" pitchFamily="50" charset="0"/>
                <a:cs typeface="Arial" panose="020B0604020202020204" pitchFamily="34" charset="0"/>
              </a:rPr>
              <a:t>Hauora</a:t>
            </a:r>
            <a:br>
              <a:rPr lang="en-NZ" sz="3600" spc="-6" dirty="0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3600" spc="-6" dirty="0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3600" spc="-6" dirty="0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Wellbeing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4F33DB-B3AE-05A3-2EE0-73487373AAB1}"/>
              </a:ext>
            </a:extLst>
          </p:cNvPr>
          <p:cNvGrpSpPr/>
          <p:nvPr/>
        </p:nvGrpSpPr>
        <p:grpSpPr>
          <a:xfrm>
            <a:off x="5916919" y="-51645"/>
            <a:ext cx="954178" cy="1476283"/>
            <a:chOff x="6001353" y="-51645"/>
            <a:chExt cx="954178" cy="1476283"/>
          </a:xfrm>
        </p:grpSpPr>
        <p:sp>
          <p:nvSpPr>
            <p:cNvPr id="25" name="object 25"/>
            <p:cNvSpPr txBox="1"/>
            <p:nvPr/>
          </p:nvSpPr>
          <p:spPr>
            <a:xfrm>
              <a:off x="6145835" y="960007"/>
              <a:ext cx="635965" cy="464631"/>
            </a:xfrm>
            <a:prstGeom prst="rect">
              <a:avLst/>
            </a:prstGeom>
          </p:spPr>
          <p:txBody>
            <a:bodyPr vert="horz" wrap="square" lIns="0" tIns="20717" rIns="0" bIns="0" rtlCol="0">
              <a:spAutoFit/>
            </a:bodyPr>
            <a:lstStyle/>
            <a:p>
              <a:pPr marL="7144">
                <a:spcBef>
                  <a:spcPts val="163"/>
                </a:spcBef>
              </a:pPr>
              <a:r>
                <a:rPr sz="1400" b="1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Hīkaka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  <a:p>
              <a:pPr marL="25003">
                <a:spcBef>
                  <a:spcPts val="110"/>
                </a:spcBef>
              </a:pPr>
              <a:r>
                <a:rPr sz="1400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Eager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6087130" y="25824"/>
              <a:ext cx="768464" cy="940558"/>
            </a:xfrm>
            <a:custGeom>
              <a:avLst/>
              <a:gdLst/>
              <a:ahLst/>
              <a:cxnLst/>
              <a:rect l="l" t="t" r="r" b="b"/>
              <a:pathLst>
                <a:path w="784225" h="860425">
                  <a:moveTo>
                    <a:pt x="783894" y="468452"/>
                  </a:moveTo>
                  <a:lnTo>
                    <a:pt x="780834" y="419290"/>
                  </a:lnTo>
                  <a:lnTo>
                    <a:pt x="771918" y="371944"/>
                  </a:lnTo>
                  <a:lnTo>
                    <a:pt x="757516" y="326796"/>
                  </a:lnTo>
                  <a:lnTo>
                    <a:pt x="737971" y="284200"/>
                  </a:lnTo>
                  <a:lnTo>
                    <a:pt x="713676" y="244525"/>
                  </a:lnTo>
                  <a:lnTo>
                    <a:pt x="684974" y="208140"/>
                  </a:lnTo>
                  <a:lnTo>
                    <a:pt x="652259" y="175425"/>
                  </a:lnTo>
                  <a:lnTo>
                    <a:pt x="615873" y="146735"/>
                  </a:lnTo>
                  <a:lnTo>
                    <a:pt x="576199" y="122428"/>
                  </a:lnTo>
                  <a:lnTo>
                    <a:pt x="571144" y="120116"/>
                  </a:lnTo>
                  <a:lnTo>
                    <a:pt x="572668" y="112496"/>
                  </a:lnTo>
                  <a:lnTo>
                    <a:pt x="565912" y="98996"/>
                  </a:lnTo>
                  <a:lnTo>
                    <a:pt x="564565" y="96291"/>
                  </a:lnTo>
                  <a:lnTo>
                    <a:pt x="561873" y="96291"/>
                  </a:lnTo>
                  <a:lnTo>
                    <a:pt x="554672" y="90906"/>
                  </a:lnTo>
                  <a:lnTo>
                    <a:pt x="553783" y="88201"/>
                  </a:lnTo>
                  <a:lnTo>
                    <a:pt x="542074" y="76492"/>
                  </a:lnTo>
                  <a:lnTo>
                    <a:pt x="541769" y="75603"/>
                  </a:lnTo>
                  <a:lnTo>
                    <a:pt x="536676" y="60299"/>
                  </a:lnTo>
                  <a:lnTo>
                    <a:pt x="527672" y="56705"/>
                  </a:lnTo>
                  <a:lnTo>
                    <a:pt x="492569" y="42303"/>
                  </a:lnTo>
                  <a:lnTo>
                    <a:pt x="487172" y="39598"/>
                  </a:lnTo>
                  <a:lnTo>
                    <a:pt x="481774" y="30594"/>
                  </a:lnTo>
                  <a:lnTo>
                    <a:pt x="475475" y="29705"/>
                  </a:lnTo>
                  <a:lnTo>
                    <a:pt x="461073" y="27901"/>
                  </a:lnTo>
                  <a:lnTo>
                    <a:pt x="458368" y="30594"/>
                  </a:lnTo>
                  <a:lnTo>
                    <a:pt x="457911" y="28803"/>
                  </a:lnTo>
                  <a:lnTo>
                    <a:pt x="457466" y="27000"/>
                  </a:lnTo>
                  <a:lnTo>
                    <a:pt x="459282" y="14401"/>
                  </a:lnTo>
                  <a:lnTo>
                    <a:pt x="455218" y="8991"/>
                  </a:lnTo>
                  <a:lnTo>
                    <a:pt x="453872" y="7200"/>
                  </a:lnTo>
                  <a:lnTo>
                    <a:pt x="446671" y="1790"/>
                  </a:lnTo>
                  <a:lnTo>
                    <a:pt x="438581" y="0"/>
                  </a:lnTo>
                  <a:lnTo>
                    <a:pt x="424167" y="8991"/>
                  </a:lnTo>
                  <a:lnTo>
                    <a:pt x="424167" y="13500"/>
                  </a:lnTo>
                  <a:lnTo>
                    <a:pt x="426580" y="12598"/>
                  </a:lnTo>
                  <a:lnTo>
                    <a:pt x="434378" y="8991"/>
                  </a:lnTo>
                  <a:lnTo>
                    <a:pt x="435571" y="10807"/>
                  </a:lnTo>
                  <a:lnTo>
                    <a:pt x="439775" y="17995"/>
                  </a:lnTo>
                  <a:lnTo>
                    <a:pt x="437667" y="18897"/>
                  </a:lnTo>
                  <a:lnTo>
                    <a:pt x="428675" y="27901"/>
                  </a:lnTo>
                  <a:lnTo>
                    <a:pt x="425069" y="28803"/>
                  </a:lnTo>
                  <a:lnTo>
                    <a:pt x="417855" y="25196"/>
                  </a:lnTo>
                  <a:lnTo>
                    <a:pt x="388620" y="10579"/>
                  </a:lnTo>
                  <a:lnTo>
                    <a:pt x="382092" y="7645"/>
                  </a:lnTo>
                  <a:lnTo>
                    <a:pt x="375234" y="5397"/>
                  </a:lnTo>
                  <a:lnTo>
                    <a:pt x="368376" y="4495"/>
                  </a:lnTo>
                  <a:lnTo>
                    <a:pt x="359371" y="4495"/>
                  </a:lnTo>
                  <a:lnTo>
                    <a:pt x="359371" y="10807"/>
                  </a:lnTo>
                  <a:lnTo>
                    <a:pt x="344982" y="21602"/>
                  </a:lnTo>
                  <a:lnTo>
                    <a:pt x="334175" y="25196"/>
                  </a:lnTo>
                  <a:lnTo>
                    <a:pt x="326974" y="24307"/>
                  </a:lnTo>
                  <a:lnTo>
                    <a:pt x="310172" y="29705"/>
                  </a:lnTo>
                  <a:lnTo>
                    <a:pt x="311683" y="33299"/>
                  </a:lnTo>
                  <a:lnTo>
                    <a:pt x="298183" y="46799"/>
                  </a:lnTo>
                  <a:lnTo>
                    <a:pt x="289166" y="52197"/>
                  </a:lnTo>
                  <a:lnTo>
                    <a:pt x="283768" y="53098"/>
                  </a:lnTo>
                  <a:lnTo>
                    <a:pt x="263969" y="65697"/>
                  </a:lnTo>
                  <a:lnTo>
                    <a:pt x="264883" y="70192"/>
                  </a:lnTo>
                  <a:lnTo>
                    <a:pt x="257683" y="73799"/>
                  </a:lnTo>
                  <a:lnTo>
                    <a:pt x="255574" y="75603"/>
                  </a:lnTo>
                  <a:lnTo>
                    <a:pt x="238175" y="71996"/>
                  </a:lnTo>
                  <a:lnTo>
                    <a:pt x="243268" y="61201"/>
                  </a:lnTo>
                  <a:lnTo>
                    <a:pt x="239674" y="63893"/>
                  </a:lnTo>
                  <a:lnTo>
                    <a:pt x="232473" y="89103"/>
                  </a:lnTo>
                  <a:lnTo>
                    <a:pt x="245071" y="92697"/>
                  </a:lnTo>
                  <a:lnTo>
                    <a:pt x="244182" y="93599"/>
                  </a:lnTo>
                  <a:lnTo>
                    <a:pt x="231571" y="104394"/>
                  </a:lnTo>
                  <a:lnTo>
                    <a:pt x="232473" y="108889"/>
                  </a:lnTo>
                  <a:lnTo>
                    <a:pt x="230136" y="112141"/>
                  </a:lnTo>
                  <a:lnTo>
                    <a:pt x="168021" y="146735"/>
                  </a:lnTo>
                  <a:lnTo>
                    <a:pt x="131635" y="175425"/>
                  </a:lnTo>
                  <a:lnTo>
                    <a:pt x="98920" y="208140"/>
                  </a:lnTo>
                  <a:lnTo>
                    <a:pt x="70218" y="244525"/>
                  </a:lnTo>
                  <a:lnTo>
                    <a:pt x="45923" y="284200"/>
                  </a:lnTo>
                  <a:lnTo>
                    <a:pt x="26377" y="326796"/>
                  </a:lnTo>
                  <a:lnTo>
                    <a:pt x="11963" y="371944"/>
                  </a:lnTo>
                  <a:lnTo>
                    <a:pt x="3048" y="419290"/>
                  </a:lnTo>
                  <a:lnTo>
                    <a:pt x="0" y="468452"/>
                  </a:lnTo>
                  <a:lnTo>
                    <a:pt x="3048" y="517626"/>
                  </a:lnTo>
                  <a:lnTo>
                    <a:pt x="11963" y="564972"/>
                  </a:lnTo>
                  <a:lnTo>
                    <a:pt x="26377" y="610120"/>
                  </a:lnTo>
                  <a:lnTo>
                    <a:pt x="45923" y="652716"/>
                  </a:lnTo>
                  <a:lnTo>
                    <a:pt x="70218" y="692391"/>
                  </a:lnTo>
                  <a:lnTo>
                    <a:pt x="98920" y="728776"/>
                  </a:lnTo>
                  <a:lnTo>
                    <a:pt x="131635" y="761492"/>
                  </a:lnTo>
                  <a:lnTo>
                    <a:pt x="168021" y="790194"/>
                  </a:lnTo>
                  <a:lnTo>
                    <a:pt x="207683" y="814489"/>
                  </a:lnTo>
                  <a:lnTo>
                    <a:pt x="250278" y="834034"/>
                  </a:lnTo>
                  <a:lnTo>
                    <a:pt x="295440" y="848448"/>
                  </a:lnTo>
                  <a:lnTo>
                    <a:pt x="342785" y="857364"/>
                  </a:lnTo>
                  <a:lnTo>
                    <a:pt x="391947" y="860412"/>
                  </a:lnTo>
                  <a:lnTo>
                    <a:pt x="441109" y="857364"/>
                  </a:lnTo>
                  <a:lnTo>
                    <a:pt x="488454" y="848448"/>
                  </a:lnTo>
                  <a:lnTo>
                    <a:pt x="533603" y="834034"/>
                  </a:lnTo>
                  <a:lnTo>
                    <a:pt x="576199" y="814489"/>
                  </a:lnTo>
                  <a:lnTo>
                    <a:pt x="615873" y="790194"/>
                  </a:lnTo>
                  <a:lnTo>
                    <a:pt x="652259" y="761492"/>
                  </a:lnTo>
                  <a:lnTo>
                    <a:pt x="684974" y="728776"/>
                  </a:lnTo>
                  <a:lnTo>
                    <a:pt x="713676" y="692391"/>
                  </a:lnTo>
                  <a:lnTo>
                    <a:pt x="737971" y="652716"/>
                  </a:lnTo>
                  <a:lnTo>
                    <a:pt x="757516" y="610120"/>
                  </a:lnTo>
                  <a:lnTo>
                    <a:pt x="771918" y="564972"/>
                  </a:lnTo>
                  <a:lnTo>
                    <a:pt x="780834" y="517626"/>
                  </a:lnTo>
                  <a:lnTo>
                    <a:pt x="783894" y="468452"/>
                  </a:lnTo>
                  <a:close/>
                </a:path>
              </a:pathLst>
            </a:custGeom>
            <a:solidFill>
              <a:srgbClr val="FDB848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001353" y="-51645"/>
              <a:ext cx="954178" cy="102355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54DFB9-1EA7-DC00-CE1C-A53636B1A1F6}"/>
              </a:ext>
            </a:extLst>
          </p:cNvPr>
          <p:cNvGrpSpPr/>
          <p:nvPr/>
        </p:nvGrpSpPr>
        <p:grpSpPr>
          <a:xfrm>
            <a:off x="3528905" y="-4512"/>
            <a:ext cx="939269" cy="1410108"/>
            <a:chOff x="3528905" y="-4512"/>
            <a:chExt cx="939269" cy="1410108"/>
          </a:xfrm>
        </p:grpSpPr>
        <p:sp>
          <p:nvSpPr>
            <p:cNvPr id="26" name="object 26"/>
            <p:cNvSpPr txBox="1"/>
            <p:nvPr/>
          </p:nvSpPr>
          <p:spPr>
            <a:xfrm>
              <a:off x="3528905" y="940965"/>
              <a:ext cx="939269" cy="464631"/>
            </a:xfrm>
            <a:prstGeom prst="rect">
              <a:avLst/>
            </a:prstGeom>
          </p:spPr>
          <p:txBody>
            <a:bodyPr vert="horz" wrap="square" lIns="0" tIns="20717" rIns="0" bIns="0" rtlCol="0">
              <a:spAutoFit/>
            </a:bodyPr>
            <a:lstStyle/>
            <a:p>
              <a:pPr algn="ctr">
                <a:spcBef>
                  <a:spcPts val="163"/>
                </a:spcBef>
              </a:pPr>
              <a:r>
                <a:rPr sz="1400" b="1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Takeo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  <a:p>
              <a:pPr algn="ctr">
                <a:spcBef>
                  <a:spcPts val="110"/>
                </a:spcBef>
              </a:pPr>
              <a:r>
                <a:rPr sz="1400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Frustrated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615076" y="70899"/>
              <a:ext cx="772197" cy="861426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92" y="0"/>
                  </a:moveTo>
                  <a:lnTo>
                    <a:pt x="344569" y="3069"/>
                  </a:lnTo>
                  <a:lnTo>
                    <a:pt x="296978" y="12033"/>
                  </a:lnTo>
                  <a:lnTo>
                    <a:pt x="251590" y="26521"/>
                  </a:lnTo>
                  <a:lnTo>
                    <a:pt x="208771" y="46164"/>
                  </a:lnTo>
                  <a:lnTo>
                    <a:pt x="168893" y="70592"/>
                  </a:lnTo>
                  <a:lnTo>
                    <a:pt x="132323" y="99438"/>
                  </a:lnTo>
                  <a:lnTo>
                    <a:pt x="99432" y="132330"/>
                  </a:lnTo>
                  <a:lnTo>
                    <a:pt x="70588" y="168901"/>
                  </a:lnTo>
                  <a:lnTo>
                    <a:pt x="46161" y="208781"/>
                  </a:lnTo>
                  <a:lnTo>
                    <a:pt x="26519" y="251601"/>
                  </a:lnTo>
                  <a:lnTo>
                    <a:pt x="12032" y="296990"/>
                  </a:lnTo>
                  <a:lnTo>
                    <a:pt x="3069" y="344581"/>
                  </a:lnTo>
                  <a:lnTo>
                    <a:pt x="0" y="394004"/>
                  </a:lnTo>
                  <a:lnTo>
                    <a:pt x="3069" y="443427"/>
                  </a:lnTo>
                  <a:lnTo>
                    <a:pt x="12032" y="491018"/>
                  </a:lnTo>
                  <a:lnTo>
                    <a:pt x="26519" y="536408"/>
                  </a:lnTo>
                  <a:lnTo>
                    <a:pt x="46161" y="579227"/>
                  </a:lnTo>
                  <a:lnTo>
                    <a:pt x="70588" y="619107"/>
                  </a:lnTo>
                  <a:lnTo>
                    <a:pt x="99432" y="655678"/>
                  </a:lnTo>
                  <a:lnTo>
                    <a:pt x="132323" y="688571"/>
                  </a:lnTo>
                  <a:lnTo>
                    <a:pt x="168893" y="717416"/>
                  </a:lnTo>
                  <a:lnTo>
                    <a:pt x="208771" y="741845"/>
                  </a:lnTo>
                  <a:lnTo>
                    <a:pt x="251590" y="761488"/>
                  </a:lnTo>
                  <a:lnTo>
                    <a:pt x="296978" y="775976"/>
                  </a:lnTo>
                  <a:lnTo>
                    <a:pt x="344569" y="784939"/>
                  </a:lnTo>
                  <a:lnTo>
                    <a:pt x="393992" y="788009"/>
                  </a:lnTo>
                  <a:lnTo>
                    <a:pt x="443414" y="784939"/>
                  </a:lnTo>
                  <a:lnTo>
                    <a:pt x="491005" y="775976"/>
                  </a:lnTo>
                  <a:lnTo>
                    <a:pt x="536394" y="761488"/>
                  </a:lnTo>
                  <a:lnTo>
                    <a:pt x="579212" y="741845"/>
                  </a:lnTo>
                  <a:lnTo>
                    <a:pt x="619090" y="717416"/>
                  </a:lnTo>
                  <a:lnTo>
                    <a:pt x="655660" y="688571"/>
                  </a:lnTo>
                  <a:lnTo>
                    <a:pt x="688551" y="655678"/>
                  </a:lnTo>
                  <a:lnTo>
                    <a:pt x="717395" y="619107"/>
                  </a:lnTo>
                  <a:lnTo>
                    <a:pt x="741823" y="579227"/>
                  </a:lnTo>
                  <a:lnTo>
                    <a:pt x="761464" y="536408"/>
                  </a:lnTo>
                  <a:lnTo>
                    <a:pt x="775951" y="491018"/>
                  </a:lnTo>
                  <a:lnTo>
                    <a:pt x="784914" y="443427"/>
                  </a:lnTo>
                  <a:lnTo>
                    <a:pt x="787984" y="394004"/>
                  </a:lnTo>
                  <a:lnTo>
                    <a:pt x="784914" y="344581"/>
                  </a:lnTo>
                  <a:lnTo>
                    <a:pt x="775951" y="296990"/>
                  </a:lnTo>
                  <a:lnTo>
                    <a:pt x="761464" y="251601"/>
                  </a:lnTo>
                  <a:lnTo>
                    <a:pt x="741823" y="208781"/>
                  </a:lnTo>
                  <a:lnTo>
                    <a:pt x="717395" y="168901"/>
                  </a:lnTo>
                  <a:lnTo>
                    <a:pt x="688551" y="132330"/>
                  </a:lnTo>
                  <a:lnTo>
                    <a:pt x="655660" y="99438"/>
                  </a:lnTo>
                  <a:lnTo>
                    <a:pt x="619090" y="70592"/>
                  </a:lnTo>
                  <a:lnTo>
                    <a:pt x="579212" y="46164"/>
                  </a:lnTo>
                  <a:lnTo>
                    <a:pt x="536394" y="26521"/>
                  </a:lnTo>
                  <a:lnTo>
                    <a:pt x="491005" y="12033"/>
                  </a:lnTo>
                  <a:lnTo>
                    <a:pt x="443414" y="3069"/>
                  </a:lnTo>
                  <a:lnTo>
                    <a:pt x="393992" y="0"/>
                  </a:lnTo>
                  <a:close/>
                </a:path>
              </a:pathLst>
            </a:custGeom>
            <a:solidFill>
              <a:srgbClr val="FDB848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</a:endParaRPr>
            </a:p>
          </p:txBody>
        </p:sp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69543" y="-4512"/>
              <a:ext cx="864208" cy="98208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A48C66-71F3-978E-9FBE-F16C1FCAE1A2}"/>
              </a:ext>
            </a:extLst>
          </p:cNvPr>
          <p:cNvGrpSpPr/>
          <p:nvPr/>
        </p:nvGrpSpPr>
        <p:grpSpPr>
          <a:xfrm>
            <a:off x="5919351" y="4496707"/>
            <a:ext cx="898515" cy="1473503"/>
            <a:chOff x="5919351" y="4148229"/>
            <a:chExt cx="898515" cy="14735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F11955-BFF7-6CFB-A6A5-35A1CD43C100}"/>
                </a:ext>
              </a:extLst>
            </p:cNvPr>
            <p:cNvGrpSpPr/>
            <p:nvPr/>
          </p:nvGrpSpPr>
          <p:grpSpPr>
            <a:xfrm>
              <a:off x="5982510" y="4306998"/>
              <a:ext cx="772197" cy="1314734"/>
              <a:chOff x="5928392" y="4306998"/>
              <a:chExt cx="772197" cy="1314734"/>
            </a:xfrm>
          </p:grpSpPr>
          <p:sp>
            <p:nvSpPr>
              <p:cNvPr id="22" name="object 22"/>
              <p:cNvSpPr txBox="1"/>
              <p:nvPr/>
            </p:nvSpPr>
            <p:spPr>
              <a:xfrm>
                <a:off x="5979647" y="5157101"/>
                <a:ext cx="706626" cy="464631"/>
              </a:xfrm>
              <a:prstGeom prst="rect">
                <a:avLst/>
              </a:prstGeom>
            </p:spPr>
            <p:txBody>
              <a:bodyPr vert="horz" wrap="square" lIns="0" tIns="20717" rIns="0" bIns="0" rtlCol="0">
                <a:spAutoFit/>
              </a:bodyPr>
              <a:lstStyle/>
              <a:p>
                <a:pPr marL="7144">
                  <a:spcBef>
                    <a:spcPts val="163"/>
                  </a:spcBef>
                </a:pPr>
                <a:r>
                  <a:rPr sz="14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Ngenge</a:t>
                </a:r>
                <a:endParaRPr sz="14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  <a:p>
                <a:pPr marL="42861">
                  <a:spcBef>
                    <a:spcPts val="110"/>
                  </a:spcBef>
                </a:pPr>
                <a:r>
                  <a:rPr sz="1400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Tired</a:t>
                </a:r>
                <a:endParaRPr sz="14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5928392" y="4306998"/>
                <a:ext cx="772197" cy="861426"/>
              </a:xfrm>
              <a:custGeom>
                <a:avLst/>
                <a:gdLst/>
                <a:ahLst/>
                <a:cxnLst/>
                <a:rect l="l" t="t" r="r" b="b"/>
                <a:pathLst>
                  <a:path w="788035" h="788035">
                    <a:moveTo>
                      <a:pt x="393992" y="0"/>
                    </a:moveTo>
                    <a:lnTo>
                      <a:pt x="344569" y="3069"/>
                    </a:lnTo>
                    <a:lnTo>
                      <a:pt x="296978" y="12033"/>
                    </a:lnTo>
                    <a:lnTo>
                      <a:pt x="251590" y="26521"/>
                    </a:lnTo>
                    <a:lnTo>
                      <a:pt x="208771" y="46164"/>
                    </a:lnTo>
                    <a:lnTo>
                      <a:pt x="168893" y="70592"/>
                    </a:lnTo>
                    <a:lnTo>
                      <a:pt x="132323" y="99438"/>
                    </a:lnTo>
                    <a:lnTo>
                      <a:pt x="99432" y="132330"/>
                    </a:lnTo>
                    <a:lnTo>
                      <a:pt x="70588" y="168901"/>
                    </a:lnTo>
                    <a:lnTo>
                      <a:pt x="46161" y="208781"/>
                    </a:lnTo>
                    <a:lnTo>
                      <a:pt x="26519" y="251601"/>
                    </a:lnTo>
                    <a:lnTo>
                      <a:pt x="12032" y="296990"/>
                    </a:lnTo>
                    <a:lnTo>
                      <a:pt x="3069" y="344581"/>
                    </a:lnTo>
                    <a:lnTo>
                      <a:pt x="0" y="394004"/>
                    </a:lnTo>
                    <a:lnTo>
                      <a:pt x="3069" y="443427"/>
                    </a:lnTo>
                    <a:lnTo>
                      <a:pt x="12032" y="491018"/>
                    </a:lnTo>
                    <a:lnTo>
                      <a:pt x="26519" y="536408"/>
                    </a:lnTo>
                    <a:lnTo>
                      <a:pt x="46161" y="579227"/>
                    </a:lnTo>
                    <a:lnTo>
                      <a:pt x="70588" y="619107"/>
                    </a:lnTo>
                    <a:lnTo>
                      <a:pt x="99432" y="655678"/>
                    </a:lnTo>
                    <a:lnTo>
                      <a:pt x="132323" y="688571"/>
                    </a:lnTo>
                    <a:lnTo>
                      <a:pt x="168893" y="717416"/>
                    </a:lnTo>
                    <a:lnTo>
                      <a:pt x="208771" y="741845"/>
                    </a:lnTo>
                    <a:lnTo>
                      <a:pt x="251590" y="761488"/>
                    </a:lnTo>
                    <a:lnTo>
                      <a:pt x="296978" y="775976"/>
                    </a:lnTo>
                    <a:lnTo>
                      <a:pt x="344569" y="784939"/>
                    </a:lnTo>
                    <a:lnTo>
                      <a:pt x="393992" y="788009"/>
                    </a:lnTo>
                    <a:lnTo>
                      <a:pt x="443414" y="784939"/>
                    </a:lnTo>
                    <a:lnTo>
                      <a:pt x="491005" y="775976"/>
                    </a:lnTo>
                    <a:lnTo>
                      <a:pt x="536394" y="761488"/>
                    </a:lnTo>
                    <a:lnTo>
                      <a:pt x="579212" y="741845"/>
                    </a:lnTo>
                    <a:lnTo>
                      <a:pt x="619090" y="717416"/>
                    </a:lnTo>
                    <a:lnTo>
                      <a:pt x="655660" y="688571"/>
                    </a:lnTo>
                    <a:lnTo>
                      <a:pt x="688551" y="655678"/>
                    </a:lnTo>
                    <a:lnTo>
                      <a:pt x="717395" y="619107"/>
                    </a:lnTo>
                    <a:lnTo>
                      <a:pt x="741823" y="579227"/>
                    </a:lnTo>
                    <a:lnTo>
                      <a:pt x="761464" y="536408"/>
                    </a:lnTo>
                    <a:lnTo>
                      <a:pt x="775951" y="491018"/>
                    </a:lnTo>
                    <a:lnTo>
                      <a:pt x="784914" y="443427"/>
                    </a:lnTo>
                    <a:lnTo>
                      <a:pt x="787984" y="394004"/>
                    </a:lnTo>
                    <a:lnTo>
                      <a:pt x="784914" y="344581"/>
                    </a:lnTo>
                    <a:lnTo>
                      <a:pt x="775951" y="296990"/>
                    </a:lnTo>
                    <a:lnTo>
                      <a:pt x="761464" y="251601"/>
                    </a:lnTo>
                    <a:lnTo>
                      <a:pt x="741823" y="208781"/>
                    </a:lnTo>
                    <a:lnTo>
                      <a:pt x="717395" y="168901"/>
                    </a:lnTo>
                    <a:lnTo>
                      <a:pt x="688551" y="132330"/>
                    </a:lnTo>
                    <a:lnTo>
                      <a:pt x="655660" y="99438"/>
                    </a:lnTo>
                    <a:lnTo>
                      <a:pt x="619090" y="70592"/>
                    </a:lnTo>
                    <a:lnTo>
                      <a:pt x="579212" y="46164"/>
                    </a:lnTo>
                    <a:lnTo>
                      <a:pt x="536394" y="26521"/>
                    </a:lnTo>
                    <a:lnTo>
                      <a:pt x="491005" y="12033"/>
                    </a:lnTo>
                    <a:lnTo>
                      <a:pt x="443414" y="3069"/>
                    </a:lnTo>
                    <a:lnTo>
                      <a:pt x="393992" y="0"/>
                    </a:lnTo>
                    <a:close/>
                  </a:path>
                </a:pathLst>
              </a:custGeom>
              <a:solidFill>
                <a:srgbClr val="FDB848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</a:endParaRPr>
              </a:p>
            </p:txBody>
          </p:sp>
        </p:grpSp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19351" y="4148229"/>
              <a:ext cx="898515" cy="110044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10D7FA-BAD4-1376-626E-CD84B1B4627F}"/>
              </a:ext>
            </a:extLst>
          </p:cNvPr>
          <p:cNvGrpSpPr/>
          <p:nvPr/>
        </p:nvGrpSpPr>
        <p:grpSpPr>
          <a:xfrm>
            <a:off x="5896798" y="3032710"/>
            <a:ext cx="943620" cy="1360713"/>
            <a:chOff x="5907233" y="2813539"/>
            <a:chExt cx="943620" cy="1360713"/>
          </a:xfrm>
        </p:grpSpPr>
        <p:sp>
          <p:nvSpPr>
            <p:cNvPr id="20" name="object 20"/>
            <p:cNvSpPr txBox="1"/>
            <p:nvPr/>
          </p:nvSpPr>
          <p:spPr>
            <a:xfrm>
              <a:off x="5907233" y="3709621"/>
              <a:ext cx="943620" cy="464631"/>
            </a:xfrm>
            <a:prstGeom prst="rect">
              <a:avLst/>
            </a:prstGeom>
          </p:spPr>
          <p:txBody>
            <a:bodyPr vert="horz" wrap="square" lIns="0" tIns="20717" rIns="0" bIns="0" rtlCol="0">
              <a:spAutoFit/>
            </a:bodyPr>
            <a:lstStyle/>
            <a:p>
              <a:pPr marL="7144">
                <a:spcBef>
                  <a:spcPts val="163"/>
                </a:spcBef>
              </a:pPr>
              <a:r>
                <a:rPr sz="1400" b="1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Pōkaikaha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  <a:p>
              <a:pPr marL="28574">
                <a:spcBef>
                  <a:spcPts val="110"/>
                </a:spcBef>
              </a:pPr>
              <a:r>
                <a:rPr sz="1400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Stressed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932337" y="2813539"/>
              <a:ext cx="864208" cy="92725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0F51CDE-E47F-6B01-1542-98C263712795}"/>
              </a:ext>
            </a:extLst>
          </p:cNvPr>
          <p:cNvGrpSpPr/>
          <p:nvPr/>
        </p:nvGrpSpPr>
        <p:grpSpPr>
          <a:xfrm>
            <a:off x="5905538" y="7543661"/>
            <a:ext cx="926140" cy="1426758"/>
            <a:chOff x="5865476" y="7543661"/>
            <a:chExt cx="926140" cy="1426758"/>
          </a:xfrm>
        </p:grpSpPr>
        <p:sp>
          <p:nvSpPr>
            <p:cNvPr id="24" name="object 24"/>
            <p:cNvSpPr txBox="1"/>
            <p:nvPr/>
          </p:nvSpPr>
          <p:spPr>
            <a:xfrm>
              <a:off x="5907790" y="8505788"/>
              <a:ext cx="883826" cy="464631"/>
            </a:xfrm>
            <a:prstGeom prst="rect">
              <a:avLst/>
            </a:prstGeom>
          </p:spPr>
          <p:txBody>
            <a:bodyPr vert="horz" wrap="square" lIns="0" tIns="20717" rIns="0" bIns="0" rtlCol="0">
              <a:spAutoFit/>
            </a:bodyPr>
            <a:lstStyle/>
            <a:p>
              <a:pPr marL="17859">
                <a:spcBef>
                  <a:spcPts val="163"/>
                </a:spcBef>
              </a:pPr>
              <a:r>
                <a:rPr sz="1400" b="1" spc="-6" err="1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Rangirua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  <a:p>
              <a:pPr marL="7144">
                <a:spcBef>
                  <a:spcPts val="110"/>
                </a:spcBef>
              </a:pPr>
              <a:r>
                <a:rPr sz="1400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Confused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5944318" y="7695389"/>
              <a:ext cx="772197" cy="861426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92" y="0"/>
                  </a:moveTo>
                  <a:lnTo>
                    <a:pt x="344569" y="3069"/>
                  </a:lnTo>
                  <a:lnTo>
                    <a:pt x="296978" y="12033"/>
                  </a:lnTo>
                  <a:lnTo>
                    <a:pt x="251590" y="26521"/>
                  </a:lnTo>
                  <a:lnTo>
                    <a:pt x="208771" y="46164"/>
                  </a:lnTo>
                  <a:lnTo>
                    <a:pt x="168893" y="70592"/>
                  </a:lnTo>
                  <a:lnTo>
                    <a:pt x="132323" y="99438"/>
                  </a:lnTo>
                  <a:lnTo>
                    <a:pt x="99432" y="132330"/>
                  </a:lnTo>
                  <a:lnTo>
                    <a:pt x="70588" y="168901"/>
                  </a:lnTo>
                  <a:lnTo>
                    <a:pt x="46161" y="208781"/>
                  </a:lnTo>
                  <a:lnTo>
                    <a:pt x="26519" y="251601"/>
                  </a:lnTo>
                  <a:lnTo>
                    <a:pt x="12032" y="296990"/>
                  </a:lnTo>
                  <a:lnTo>
                    <a:pt x="3069" y="344581"/>
                  </a:lnTo>
                  <a:lnTo>
                    <a:pt x="0" y="394004"/>
                  </a:lnTo>
                  <a:lnTo>
                    <a:pt x="3069" y="443427"/>
                  </a:lnTo>
                  <a:lnTo>
                    <a:pt x="12032" y="491018"/>
                  </a:lnTo>
                  <a:lnTo>
                    <a:pt x="26519" y="536408"/>
                  </a:lnTo>
                  <a:lnTo>
                    <a:pt x="46161" y="579227"/>
                  </a:lnTo>
                  <a:lnTo>
                    <a:pt x="70588" y="619107"/>
                  </a:lnTo>
                  <a:lnTo>
                    <a:pt x="99432" y="655678"/>
                  </a:lnTo>
                  <a:lnTo>
                    <a:pt x="132323" y="688571"/>
                  </a:lnTo>
                  <a:lnTo>
                    <a:pt x="168893" y="717416"/>
                  </a:lnTo>
                  <a:lnTo>
                    <a:pt x="208771" y="741845"/>
                  </a:lnTo>
                  <a:lnTo>
                    <a:pt x="251590" y="761488"/>
                  </a:lnTo>
                  <a:lnTo>
                    <a:pt x="296978" y="775976"/>
                  </a:lnTo>
                  <a:lnTo>
                    <a:pt x="344569" y="784939"/>
                  </a:lnTo>
                  <a:lnTo>
                    <a:pt x="393992" y="788009"/>
                  </a:lnTo>
                  <a:lnTo>
                    <a:pt x="443414" y="784939"/>
                  </a:lnTo>
                  <a:lnTo>
                    <a:pt x="491005" y="775976"/>
                  </a:lnTo>
                  <a:lnTo>
                    <a:pt x="536394" y="761488"/>
                  </a:lnTo>
                  <a:lnTo>
                    <a:pt x="579212" y="741845"/>
                  </a:lnTo>
                  <a:lnTo>
                    <a:pt x="619090" y="717416"/>
                  </a:lnTo>
                  <a:lnTo>
                    <a:pt x="655660" y="688571"/>
                  </a:lnTo>
                  <a:lnTo>
                    <a:pt x="688551" y="655678"/>
                  </a:lnTo>
                  <a:lnTo>
                    <a:pt x="717395" y="619107"/>
                  </a:lnTo>
                  <a:lnTo>
                    <a:pt x="741823" y="579227"/>
                  </a:lnTo>
                  <a:lnTo>
                    <a:pt x="761464" y="536408"/>
                  </a:lnTo>
                  <a:lnTo>
                    <a:pt x="775951" y="491018"/>
                  </a:lnTo>
                  <a:lnTo>
                    <a:pt x="784914" y="443427"/>
                  </a:lnTo>
                  <a:lnTo>
                    <a:pt x="787984" y="394004"/>
                  </a:lnTo>
                  <a:lnTo>
                    <a:pt x="784914" y="344581"/>
                  </a:lnTo>
                  <a:lnTo>
                    <a:pt x="775951" y="296990"/>
                  </a:lnTo>
                  <a:lnTo>
                    <a:pt x="761464" y="251601"/>
                  </a:lnTo>
                  <a:lnTo>
                    <a:pt x="741823" y="208781"/>
                  </a:lnTo>
                  <a:lnTo>
                    <a:pt x="717395" y="168901"/>
                  </a:lnTo>
                  <a:lnTo>
                    <a:pt x="688551" y="132330"/>
                  </a:lnTo>
                  <a:lnTo>
                    <a:pt x="655660" y="99438"/>
                  </a:lnTo>
                  <a:lnTo>
                    <a:pt x="619090" y="70592"/>
                  </a:lnTo>
                  <a:lnTo>
                    <a:pt x="579212" y="46164"/>
                  </a:lnTo>
                  <a:lnTo>
                    <a:pt x="536394" y="26521"/>
                  </a:lnTo>
                  <a:lnTo>
                    <a:pt x="491005" y="12033"/>
                  </a:lnTo>
                  <a:lnTo>
                    <a:pt x="443414" y="3069"/>
                  </a:lnTo>
                  <a:lnTo>
                    <a:pt x="393992" y="0"/>
                  </a:lnTo>
                  <a:close/>
                </a:path>
              </a:pathLst>
            </a:custGeom>
            <a:solidFill>
              <a:srgbClr val="FDB848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</a:endParaRPr>
            </a:p>
          </p:txBody>
        </p:sp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82560" y="7862145"/>
              <a:ext cx="231945" cy="8694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65476" y="7543661"/>
              <a:ext cx="898397" cy="107349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B98EF9-AE8A-A7C9-DBEB-EC4DD7D50907}"/>
              </a:ext>
            </a:extLst>
          </p:cNvPr>
          <p:cNvGrpSpPr/>
          <p:nvPr/>
        </p:nvGrpSpPr>
        <p:grpSpPr>
          <a:xfrm>
            <a:off x="4756289" y="-9938"/>
            <a:ext cx="872515" cy="1424880"/>
            <a:chOff x="4572452" y="-9938"/>
            <a:chExt cx="872515" cy="1424880"/>
          </a:xfrm>
        </p:grpSpPr>
        <p:sp>
          <p:nvSpPr>
            <p:cNvPr id="23" name="object 23"/>
            <p:cNvSpPr txBox="1"/>
            <p:nvPr/>
          </p:nvSpPr>
          <p:spPr>
            <a:xfrm>
              <a:off x="4719898" y="950311"/>
              <a:ext cx="550083" cy="464631"/>
            </a:xfrm>
            <a:prstGeom prst="rect">
              <a:avLst/>
            </a:prstGeom>
          </p:spPr>
          <p:txBody>
            <a:bodyPr vert="horz" wrap="square" lIns="0" tIns="20717" rIns="0" bIns="0" rtlCol="0">
              <a:spAutoFit/>
            </a:bodyPr>
            <a:lstStyle/>
            <a:p>
              <a:pPr marL="13573">
                <a:spcBef>
                  <a:spcPts val="163"/>
                </a:spcBef>
              </a:pPr>
              <a:r>
                <a:rPr sz="1400" b="1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Pōuri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  <a:p>
              <a:pPr marL="7144">
                <a:spcBef>
                  <a:spcPts val="110"/>
                </a:spcBef>
              </a:pPr>
              <a:r>
                <a:rPr sz="1400" spc="-11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Down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4619597" y="99333"/>
              <a:ext cx="772197" cy="861426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92" y="0"/>
                  </a:moveTo>
                  <a:lnTo>
                    <a:pt x="344569" y="3069"/>
                  </a:lnTo>
                  <a:lnTo>
                    <a:pt x="296978" y="12033"/>
                  </a:lnTo>
                  <a:lnTo>
                    <a:pt x="251590" y="26521"/>
                  </a:lnTo>
                  <a:lnTo>
                    <a:pt x="208771" y="46164"/>
                  </a:lnTo>
                  <a:lnTo>
                    <a:pt x="168893" y="70592"/>
                  </a:lnTo>
                  <a:lnTo>
                    <a:pt x="132323" y="99438"/>
                  </a:lnTo>
                  <a:lnTo>
                    <a:pt x="99432" y="132330"/>
                  </a:lnTo>
                  <a:lnTo>
                    <a:pt x="70588" y="168901"/>
                  </a:lnTo>
                  <a:lnTo>
                    <a:pt x="46161" y="208781"/>
                  </a:lnTo>
                  <a:lnTo>
                    <a:pt x="26519" y="251601"/>
                  </a:lnTo>
                  <a:lnTo>
                    <a:pt x="12032" y="296990"/>
                  </a:lnTo>
                  <a:lnTo>
                    <a:pt x="3069" y="344581"/>
                  </a:lnTo>
                  <a:lnTo>
                    <a:pt x="0" y="394004"/>
                  </a:lnTo>
                  <a:lnTo>
                    <a:pt x="3069" y="443427"/>
                  </a:lnTo>
                  <a:lnTo>
                    <a:pt x="12032" y="491018"/>
                  </a:lnTo>
                  <a:lnTo>
                    <a:pt x="26519" y="536408"/>
                  </a:lnTo>
                  <a:lnTo>
                    <a:pt x="46161" y="579227"/>
                  </a:lnTo>
                  <a:lnTo>
                    <a:pt x="70588" y="619107"/>
                  </a:lnTo>
                  <a:lnTo>
                    <a:pt x="99432" y="655678"/>
                  </a:lnTo>
                  <a:lnTo>
                    <a:pt x="132323" y="688571"/>
                  </a:lnTo>
                  <a:lnTo>
                    <a:pt x="168893" y="717416"/>
                  </a:lnTo>
                  <a:lnTo>
                    <a:pt x="208771" y="741845"/>
                  </a:lnTo>
                  <a:lnTo>
                    <a:pt x="251590" y="761488"/>
                  </a:lnTo>
                  <a:lnTo>
                    <a:pt x="296978" y="775976"/>
                  </a:lnTo>
                  <a:lnTo>
                    <a:pt x="344569" y="784939"/>
                  </a:lnTo>
                  <a:lnTo>
                    <a:pt x="393992" y="788009"/>
                  </a:lnTo>
                  <a:lnTo>
                    <a:pt x="443414" y="784939"/>
                  </a:lnTo>
                  <a:lnTo>
                    <a:pt x="491005" y="775976"/>
                  </a:lnTo>
                  <a:lnTo>
                    <a:pt x="536394" y="761488"/>
                  </a:lnTo>
                  <a:lnTo>
                    <a:pt x="579212" y="741845"/>
                  </a:lnTo>
                  <a:lnTo>
                    <a:pt x="619090" y="717416"/>
                  </a:lnTo>
                  <a:lnTo>
                    <a:pt x="655660" y="688571"/>
                  </a:lnTo>
                  <a:lnTo>
                    <a:pt x="688551" y="655678"/>
                  </a:lnTo>
                  <a:lnTo>
                    <a:pt x="717395" y="619107"/>
                  </a:lnTo>
                  <a:lnTo>
                    <a:pt x="741823" y="579227"/>
                  </a:lnTo>
                  <a:lnTo>
                    <a:pt x="761464" y="536408"/>
                  </a:lnTo>
                  <a:lnTo>
                    <a:pt x="775951" y="491018"/>
                  </a:lnTo>
                  <a:lnTo>
                    <a:pt x="784914" y="443427"/>
                  </a:lnTo>
                  <a:lnTo>
                    <a:pt x="787984" y="394004"/>
                  </a:lnTo>
                  <a:lnTo>
                    <a:pt x="784914" y="344581"/>
                  </a:lnTo>
                  <a:lnTo>
                    <a:pt x="775951" y="296990"/>
                  </a:lnTo>
                  <a:lnTo>
                    <a:pt x="761464" y="251601"/>
                  </a:lnTo>
                  <a:lnTo>
                    <a:pt x="741823" y="208781"/>
                  </a:lnTo>
                  <a:lnTo>
                    <a:pt x="717395" y="168901"/>
                  </a:lnTo>
                  <a:lnTo>
                    <a:pt x="688551" y="132330"/>
                  </a:lnTo>
                  <a:lnTo>
                    <a:pt x="655660" y="99438"/>
                  </a:lnTo>
                  <a:lnTo>
                    <a:pt x="619090" y="70592"/>
                  </a:lnTo>
                  <a:lnTo>
                    <a:pt x="579212" y="46164"/>
                  </a:lnTo>
                  <a:lnTo>
                    <a:pt x="536394" y="26521"/>
                  </a:lnTo>
                  <a:lnTo>
                    <a:pt x="491005" y="12033"/>
                  </a:lnTo>
                  <a:lnTo>
                    <a:pt x="443414" y="3069"/>
                  </a:lnTo>
                  <a:lnTo>
                    <a:pt x="393992" y="0"/>
                  </a:lnTo>
                  <a:close/>
                </a:path>
              </a:pathLst>
            </a:custGeom>
            <a:solidFill>
              <a:srgbClr val="FDB848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31" cstate="print">
              <a:alphaModFix/>
            </a:blip>
            <a:stretch>
              <a:fillRect/>
            </a:stretch>
          </p:blipFill>
          <p:spPr>
            <a:xfrm>
              <a:off x="4572452" y="-9938"/>
              <a:ext cx="872515" cy="106904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02AE0ED-C1F5-D055-F026-686076CF4334}"/>
              </a:ext>
            </a:extLst>
          </p:cNvPr>
          <p:cNvGrpSpPr/>
          <p:nvPr/>
        </p:nvGrpSpPr>
        <p:grpSpPr>
          <a:xfrm>
            <a:off x="5904246" y="1527922"/>
            <a:ext cx="928724" cy="1401504"/>
            <a:chOff x="5852878" y="1406710"/>
            <a:chExt cx="928724" cy="1401504"/>
          </a:xfrm>
        </p:grpSpPr>
        <p:sp>
          <p:nvSpPr>
            <p:cNvPr id="27" name="object 27"/>
            <p:cNvSpPr txBox="1"/>
            <p:nvPr/>
          </p:nvSpPr>
          <p:spPr>
            <a:xfrm>
              <a:off x="5995323" y="2343583"/>
              <a:ext cx="688146" cy="464631"/>
            </a:xfrm>
            <a:prstGeom prst="rect">
              <a:avLst/>
            </a:prstGeom>
          </p:spPr>
          <p:txBody>
            <a:bodyPr vert="horz" wrap="square" lIns="0" tIns="20717" rIns="0" bIns="0" rtlCol="0">
              <a:spAutoFit/>
            </a:bodyPr>
            <a:lstStyle/>
            <a:p>
              <a:pPr marL="20002">
                <a:spcBef>
                  <a:spcPts val="163"/>
                </a:spcBef>
              </a:pPr>
              <a:r>
                <a:rPr sz="1400" b="1" spc="-6" err="1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Hiamo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  <a:p>
              <a:pPr marL="7144">
                <a:spcBef>
                  <a:spcPts val="110"/>
                </a:spcBef>
              </a:pPr>
              <a:r>
                <a:rPr sz="1400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Excited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5949319" y="1480386"/>
              <a:ext cx="772197" cy="861426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92" y="0"/>
                  </a:moveTo>
                  <a:lnTo>
                    <a:pt x="344569" y="3069"/>
                  </a:lnTo>
                  <a:lnTo>
                    <a:pt x="296978" y="12033"/>
                  </a:lnTo>
                  <a:lnTo>
                    <a:pt x="251590" y="26521"/>
                  </a:lnTo>
                  <a:lnTo>
                    <a:pt x="208771" y="46164"/>
                  </a:lnTo>
                  <a:lnTo>
                    <a:pt x="168893" y="70592"/>
                  </a:lnTo>
                  <a:lnTo>
                    <a:pt x="132323" y="99438"/>
                  </a:lnTo>
                  <a:lnTo>
                    <a:pt x="99432" y="132330"/>
                  </a:lnTo>
                  <a:lnTo>
                    <a:pt x="70588" y="168901"/>
                  </a:lnTo>
                  <a:lnTo>
                    <a:pt x="46161" y="208781"/>
                  </a:lnTo>
                  <a:lnTo>
                    <a:pt x="26519" y="251601"/>
                  </a:lnTo>
                  <a:lnTo>
                    <a:pt x="12032" y="296990"/>
                  </a:lnTo>
                  <a:lnTo>
                    <a:pt x="3069" y="344581"/>
                  </a:lnTo>
                  <a:lnTo>
                    <a:pt x="0" y="394004"/>
                  </a:lnTo>
                  <a:lnTo>
                    <a:pt x="3069" y="443427"/>
                  </a:lnTo>
                  <a:lnTo>
                    <a:pt x="12032" y="491018"/>
                  </a:lnTo>
                  <a:lnTo>
                    <a:pt x="26519" y="536408"/>
                  </a:lnTo>
                  <a:lnTo>
                    <a:pt x="46161" y="579227"/>
                  </a:lnTo>
                  <a:lnTo>
                    <a:pt x="70588" y="619107"/>
                  </a:lnTo>
                  <a:lnTo>
                    <a:pt x="99432" y="655678"/>
                  </a:lnTo>
                  <a:lnTo>
                    <a:pt x="132323" y="688571"/>
                  </a:lnTo>
                  <a:lnTo>
                    <a:pt x="168893" y="717416"/>
                  </a:lnTo>
                  <a:lnTo>
                    <a:pt x="208771" y="741845"/>
                  </a:lnTo>
                  <a:lnTo>
                    <a:pt x="251590" y="761488"/>
                  </a:lnTo>
                  <a:lnTo>
                    <a:pt x="296978" y="775976"/>
                  </a:lnTo>
                  <a:lnTo>
                    <a:pt x="344569" y="784939"/>
                  </a:lnTo>
                  <a:lnTo>
                    <a:pt x="393992" y="788009"/>
                  </a:lnTo>
                  <a:lnTo>
                    <a:pt x="443414" y="784939"/>
                  </a:lnTo>
                  <a:lnTo>
                    <a:pt x="491005" y="775976"/>
                  </a:lnTo>
                  <a:lnTo>
                    <a:pt x="536394" y="761488"/>
                  </a:lnTo>
                  <a:lnTo>
                    <a:pt x="579212" y="741845"/>
                  </a:lnTo>
                  <a:lnTo>
                    <a:pt x="619090" y="717416"/>
                  </a:lnTo>
                  <a:lnTo>
                    <a:pt x="655660" y="688571"/>
                  </a:lnTo>
                  <a:lnTo>
                    <a:pt x="688551" y="655678"/>
                  </a:lnTo>
                  <a:lnTo>
                    <a:pt x="717395" y="619107"/>
                  </a:lnTo>
                  <a:lnTo>
                    <a:pt x="741823" y="579227"/>
                  </a:lnTo>
                  <a:lnTo>
                    <a:pt x="761464" y="536408"/>
                  </a:lnTo>
                  <a:lnTo>
                    <a:pt x="775951" y="491018"/>
                  </a:lnTo>
                  <a:lnTo>
                    <a:pt x="784914" y="443427"/>
                  </a:lnTo>
                  <a:lnTo>
                    <a:pt x="787984" y="394004"/>
                  </a:lnTo>
                  <a:lnTo>
                    <a:pt x="784914" y="344581"/>
                  </a:lnTo>
                  <a:lnTo>
                    <a:pt x="775951" y="296990"/>
                  </a:lnTo>
                  <a:lnTo>
                    <a:pt x="761464" y="251601"/>
                  </a:lnTo>
                  <a:lnTo>
                    <a:pt x="741823" y="208781"/>
                  </a:lnTo>
                  <a:lnTo>
                    <a:pt x="717395" y="168901"/>
                  </a:lnTo>
                  <a:lnTo>
                    <a:pt x="688551" y="132330"/>
                  </a:lnTo>
                  <a:lnTo>
                    <a:pt x="655660" y="99438"/>
                  </a:lnTo>
                  <a:lnTo>
                    <a:pt x="619090" y="70592"/>
                  </a:lnTo>
                  <a:lnTo>
                    <a:pt x="579212" y="46164"/>
                  </a:lnTo>
                  <a:lnTo>
                    <a:pt x="536394" y="26521"/>
                  </a:lnTo>
                  <a:lnTo>
                    <a:pt x="491005" y="12033"/>
                  </a:lnTo>
                  <a:lnTo>
                    <a:pt x="443414" y="3069"/>
                  </a:lnTo>
                  <a:lnTo>
                    <a:pt x="393992" y="0"/>
                  </a:lnTo>
                  <a:close/>
                </a:path>
              </a:pathLst>
            </a:custGeom>
            <a:solidFill>
              <a:srgbClr val="FDB848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</a:endParaRPr>
            </a:p>
          </p:txBody>
        </p:sp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852878" y="1406710"/>
              <a:ext cx="928724" cy="96680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146604-8097-6616-6A8F-0C9BF9E13DCF}"/>
              </a:ext>
            </a:extLst>
          </p:cNvPr>
          <p:cNvGrpSpPr/>
          <p:nvPr/>
        </p:nvGrpSpPr>
        <p:grpSpPr>
          <a:xfrm>
            <a:off x="5923421" y="6073494"/>
            <a:ext cx="890375" cy="1366882"/>
            <a:chOff x="5903509" y="5871902"/>
            <a:chExt cx="890375" cy="1366882"/>
          </a:xfrm>
        </p:grpSpPr>
        <p:sp>
          <p:nvSpPr>
            <p:cNvPr id="21" name="object 21"/>
            <p:cNvSpPr txBox="1"/>
            <p:nvPr/>
          </p:nvSpPr>
          <p:spPr>
            <a:xfrm>
              <a:off x="5911144" y="6774153"/>
              <a:ext cx="882740" cy="464631"/>
            </a:xfrm>
            <a:prstGeom prst="rect">
              <a:avLst/>
            </a:prstGeom>
          </p:spPr>
          <p:txBody>
            <a:bodyPr vert="horz" wrap="square" lIns="0" tIns="20717" rIns="0" bIns="0" rtlCol="0">
              <a:spAutoFit/>
            </a:bodyPr>
            <a:lstStyle/>
            <a:p>
              <a:pPr marL="27860">
                <a:spcBef>
                  <a:spcPts val="163"/>
                </a:spcBef>
              </a:pPr>
              <a:r>
                <a:rPr sz="1400" b="1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Ohorere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  <a:p>
              <a:pPr marL="7144">
                <a:spcBef>
                  <a:spcPts val="110"/>
                </a:spcBef>
              </a:pPr>
              <a:r>
                <a:rPr sz="1400" spc="-6">
                  <a:solidFill>
                    <a:srgbClr val="4A3444"/>
                  </a:solidFill>
                  <a:latin typeface="Neogrotesk Pro" panose="00000500000000000000" pitchFamily="50" charset="0"/>
                  <a:cs typeface="Arial" panose="020B0604020202020204" pitchFamily="34" charset="0"/>
                </a:rPr>
                <a:t>Surprised</a:t>
              </a:r>
              <a:endParaRPr sz="1400"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903509" y="5871902"/>
              <a:ext cx="822261" cy="951663"/>
            </a:xfrm>
            <a:prstGeom prst="rect">
              <a:avLst/>
            </a:prstGeom>
          </p:spPr>
        </p:pic>
      </p:grpSp>
      <p:pic>
        <p:nvPicPr>
          <p:cNvPr id="59" name="object 9">
            <a:extLst>
              <a:ext uri="{FF2B5EF4-FFF2-40B4-BE49-F238E27FC236}">
                <a16:creationId xmlns:a16="http://schemas.microsoft.com/office/drawing/2014/main" id="{57737C19-719C-F045-0E79-45063255EC30}"/>
              </a:ext>
            </a:extLst>
          </p:cNvPr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35278" y="3048000"/>
            <a:ext cx="1440000" cy="1440000"/>
          </a:xfrm>
          <a:prstGeom prst="rect">
            <a:avLst/>
          </a:prstGeom>
        </p:spPr>
      </p:pic>
      <p:pic>
        <p:nvPicPr>
          <p:cNvPr id="60" name="object 10">
            <a:extLst>
              <a:ext uri="{FF2B5EF4-FFF2-40B4-BE49-F238E27FC236}">
                <a16:creationId xmlns:a16="http://schemas.microsoft.com/office/drawing/2014/main" id="{A2356BF9-3FC8-10DB-556A-9C01FA53DEE0}"/>
              </a:ext>
            </a:extLst>
          </p:cNvPr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44267" y="5011235"/>
            <a:ext cx="1440000" cy="1440000"/>
          </a:xfrm>
          <a:prstGeom prst="rect">
            <a:avLst/>
          </a:prstGeom>
        </p:spPr>
      </p:pic>
      <p:pic>
        <p:nvPicPr>
          <p:cNvPr id="61" name="object 11">
            <a:extLst>
              <a:ext uri="{FF2B5EF4-FFF2-40B4-BE49-F238E27FC236}">
                <a16:creationId xmlns:a16="http://schemas.microsoft.com/office/drawing/2014/main" id="{C2D9A051-E1C8-9EB0-FAFD-68DDA33BE228}"/>
              </a:ext>
            </a:extLst>
          </p:cNvPr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144267" y="7094941"/>
            <a:ext cx="1440000" cy="144000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09882972-0263-D7E7-C214-1EC344ED03B9}"/>
              </a:ext>
            </a:extLst>
          </p:cNvPr>
          <p:cNvGrpSpPr/>
          <p:nvPr/>
        </p:nvGrpSpPr>
        <p:grpSpPr>
          <a:xfrm>
            <a:off x="1815241" y="3151021"/>
            <a:ext cx="3509508" cy="1020969"/>
            <a:chOff x="970307" y="3984752"/>
            <a:chExt cx="1349599" cy="471130"/>
          </a:xfrm>
        </p:grpSpPr>
        <p:sp>
          <p:nvSpPr>
            <p:cNvPr id="63" name="object 12">
              <a:extLst>
                <a:ext uri="{FF2B5EF4-FFF2-40B4-BE49-F238E27FC236}">
                  <a16:creationId xmlns:a16="http://schemas.microsoft.com/office/drawing/2014/main" id="{3494843B-6BF7-5B03-935E-A363E01BBBD9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64" name="Kīanga1">
              <a:extLst>
                <a:ext uri="{FF2B5EF4-FFF2-40B4-BE49-F238E27FC236}">
                  <a16:creationId xmlns:a16="http://schemas.microsoft.com/office/drawing/2014/main" id="{26D856C6-2BAA-CD73-4D99-EE0BC6767A41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65" name="object 4">
                <a:extLst>
                  <a:ext uri="{FF2B5EF4-FFF2-40B4-BE49-F238E27FC236}">
                    <a16:creationId xmlns:a16="http://schemas.microsoft.com/office/drawing/2014/main" id="{D07CBEA1-E909-7F45-4B36-1CFB09A57E7D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object 16">
                <a:extLst>
                  <a:ext uri="{FF2B5EF4-FFF2-40B4-BE49-F238E27FC236}">
                    <a16:creationId xmlns:a16="http://schemas.microsoft.com/office/drawing/2014/main" id="{6511B5DD-0D43-740A-F9D9-8202D41B5729}"/>
                  </a:ext>
                </a:extLst>
              </p:cNvPr>
              <p:cNvSpPr txBox="1"/>
              <p:nvPr/>
            </p:nvSpPr>
            <p:spPr>
              <a:xfrm>
                <a:off x="2075300" y="2689500"/>
                <a:ext cx="1768476" cy="257815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>
                  <a:spcBef>
                    <a:spcPts val="56"/>
                  </a:spcBef>
                </a:pPr>
                <a:r>
                  <a:rPr lang="en-NZ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Kei te pēhea koe?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4FCA1B3-3A3A-536F-0F30-C0163EB4A04A}"/>
              </a:ext>
            </a:extLst>
          </p:cNvPr>
          <p:cNvGrpSpPr/>
          <p:nvPr/>
        </p:nvGrpSpPr>
        <p:grpSpPr>
          <a:xfrm>
            <a:off x="1814749" y="5157166"/>
            <a:ext cx="3510000" cy="1022400"/>
            <a:chOff x="3029622" y="3984753"/>
            <a:chExt cx="1357100" cy="471130"/>
          </a:xfrm>
        </p:grpSpPr>
        <p:sp>
          <p:nvSpPr>
            <p:cNvPr id="68" name="object 13">
              <a:extLst>
                <a:ext uri="{FF2B5EF4-FFF2-40B4-BE49-F238E27FC236}">
                  <a16:creationId xmlns:a16="http://schemas.microsoft.com/office/drawing/2014/main" id="{0CD7AF1E-36E2-A4F8-0A52-D6E5B959E7C9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69" name="Kīanga2">
              <a:extLst>
                <a:ext uri="{FF2B5EF4-FFF2-40B4-BE49-F238E27FC236}">
                  <a16:creationId xmlns:a16="http://schemas.microsoft.com/office/drawing/2014/main" id="{E73DE671-31BF-8735-B2CE-E7516C708DF4}"/>
                </a:ext>
              </a:extLst>
            </p:cNvPr>
            <p:cNvGrpSpPr/>
            <p:nvPr/>
          </p:nvGrpSpPr>
          <p:grpSpPr>
            <a:xfrm>
              <a:off x="3119064" y="3984753"/>
              <a:ext cx="1267658" cy="471130"/>
              <a:chOff x="5544999" y="2385001"/>
              <a:chExt cx="2253615" cy="837565"/>
            </a:xfrm>
          </p:grpSpPr>
          <p:sp>
            <p:nvSpPr>
              <p:cNvPr id="70" name="object 5">
                <a:extLst>
                  <a:ext uri="{FF2B5EF4-FFF2-40B4-BE49-F238E27FC236}">
                    <a16:creationId xmlns:a16="http://schemas.microsoft.com/office/drawing/2014/main" id="{B8F50507-765F-3B1B-E4F1-B4AC56FB241E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object 17">
                <a:extLst>
                  <a:ext uri="{FF2B5EF4-FFF2-40B4-BE49-F238E27FC236}">
                    <a16:creationId xmlns:a16="http://schemas.microsoft.com/office/drawing/2014/main" id="{9E4EAA98-D83A-D6E3-F82F-3B43754C60C5}"/>
                  </a:ext>
                </a:extLst>
              </p:cNvPr>
              <p:cNvSpPr txBox="1"/>
              <p:nvPr/>
            </p:nvSpPr>
            <p:spPr>
              <a:xfrm>
                <a:off x="5711024" y="2553187"/>
                <a:ext cx="2026137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I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ahatia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i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tēnei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mutunga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wiki?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8035FFA-B981-2972-5589-BE13DDB78492}"/>
              </a:ext>
            </a:extLst>
          </p:cNvPr>
          <p:cNvGrpSpPr/>
          <p:nvPr/>
        </p:nvGrpSpPr>
        <p:grpSpPr>
          <a:xfrm>
            <a:off x="1814749" y="7143883"/>
            <a:ext cx="3510000" cy="940439"/>
            <a:chOff x="5108622" y="3984748"/>
            <a:chExt cx="1344596" cy="471130"/>
          </a:xfrm>
        </p:grpSpPr>
        <p:sp>
          <p:nvSpPr>
            <p:cNvPr id="73" name="object 14">
              <a:extLst>
                <a:ext uri="{FF2B5EF4-FFF2-40B4-BE49-F238E27FC236}">
                  <a16:creationId xmlns:a16="http://schemas.microsoft.com/office/drawing/2014/main" id="{5240588A-118C-FFD2-0EE9-21776A4C8378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74" name="Kīanga3">
              <a:extLst>
                <a:ext uri="{FF2B5EF4-FFF2-40B4-BE49-F238E27FC236}">
                  <a16:creationId xmlns:a16="http://schemas.microsoft.com/office/drawing/2014/main" id="{8FD95A64-B577-E34F-C9E8-7934F14AE578}"/>
                </a:ext>
              </a:extLst>
            </p:cNvPr>
            <p:cNvGrpSpPr/>
            <p:nvPr/>
          </p:nvGrpSpPr>
          <p:grpSpPr>
            <a:xfrm>
              <a:off x="5198061" y="3984748"/>
              <a:ext cx="1255157" cy="471130"/>
              <a:chOff x="9240997" y="2385001"/>
              <a:chExt cx="2231390" cy="837565"/>
            </a:xfrm>
          </p:grpSpPr>
          <p:sp>
            <p:nvSpPr>
              <p:cNvPr id="75" name="object 6">
                <a:extLst>
                  <a:ext uri="{FF2B5EF4-FFF2-40B4-BE49-F238E27FC236}">
                    <a16:creationId xmlns:a16="http://schemas.microsoft.com/office/drawing/2014/main" id="{16A77582-EA3B-741F-037C-2EC5C96F543F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object 18">
                <a:extLst>
                  <a:ext uri="{FF2B5EF4-FFF2-40B4-BE49-F238E27FC236}">
                    <a16:creationId xmlns:a16="http://schemas.microsoft.com/office/drawing/2014/main" id="{7A35C13D-DCBE-C4C1-8834-AD92E49336AA}"/>
                  </a:ext>
                </a:extLst>
              </p:cNvPr>
              <p:cNvSpPr txBox="1"/>
              <p:nvPr/>
            </p:nvSpPr>
            <p:spPr>
              <a:xfrm>
                <a:off x="9390842" y="2662050"/>
                <a:ext cx="2081545" cy="277779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 </a:t>
                </a:r>
                <a:r>
                  <a:rPr lang="en-NZ" sz="2000" b="1" spc="-17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taea</a:t>
                </a:r>
                <a:r>
                  <a:rPr lang="en-NZ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e au te </a:t>
                </a:r>
                <a:r>
                  <a:rPr lang="en-NZ" sz="2000" b="1" spc="-17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āwhina</a:t>
                </a:r>
                <a:r>
                  <a:rPr lang="en-NZ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?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7" name="object 21">
            <a:extLst>
              <a:ext uri="{FF2B5EF4-FFF2-40B4-BE49-F238E27FC236}">
                <a16:creationId xmlns:a16="http://schemas.microsoft.com/office/drawing/2014/main" id="{677938F5-6E48-438C-EAAC-1DBAAC053A5A}"/>
              </a:ext>
            </a:extLst>
          </p:cNvPr>
          <p:cNvSpPr/>
          <p:nvPr/>
        </p:nvSpPr>
        <p:spPr>
          <a:xfrm>
            <a:off x="2076459" y="4334457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78" name="object 22">
            <a:extLst>
              <a:ext uri="{FF2B5EF4-FFF2-40B4-BE49-F238E27FC236}">
                <a16:creationId xmlns:a16="http://schemas.microsoft.com/office/drawing/2014/main" id="{C85312D8-9937-63E8-70D4-C5838D96F46F}"/>
              </a:ext>
            </a:extLst>
          </p:cNvPr>
          <p:cNvSpPr/>
          <p:nvPr/>
        </p:nvSpPr>
        <p:spPr>
          <a:xfrm>
            <a:off x="2077549" y="6327903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79" name="object 22">
            <a:extLst>
              <a:ext uri="{FF2B5EF4-FFF2-40B4-BE49-F238E27FC236}">
                <a16:creationId xmlns:a16="http://schemas.microsoft.com/office/drawing/2014/main" id="{7F744FB2-ECD5-19A0-8D73-A1D9CDC329EE}"/>
              </a:ext>
            </a:extLst>
          </p:cNvPr>
          <p:cNvSpPr txBox="1"/>
          <p:nvPr/>
        </p:nvSpPr>
        <p:spPr>
          <a:xfrm>
            <a:off x="2400364" y="4543007"/>
            <a:ext cx="2324036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How are you feeling?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0" name="object 23">
            <a:extLst>
              <a:ext uri="{FF2B5EF4-FFF2-40B4-BE49-F238E27FC236}">
                <a16:creationId xmlns:a16="http://schemas.microsoft.com/office/drawing/2014/main" id="{E71FA9BA-6325-17DB-2482-65E71C888FC0}"/>
              </a:ext>
            </a:extLst>
          </p:cNvPr>
          <p:cNvSpPr txBox="1"/>
          <p:nvPr/>
        </p:nvSpPr>
        <p:spPr>
          <a:xfrm>
            <a:off x="2277904" y="6362297"/>
            <a:ext cx="2636547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What happened this weekend?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1" name="object 23">
            <a:extLst>
              <a:ext uri="{FF2B5EF4-FFF2-40B4-BE49-F238E27FC236}">
                <a16:creationId xmlns:a16="http://schemas.microsoft.com/office/drawing/2014/main" id="{D45EE037-5857-555D-407C-14C84C9ABCCA}"/>
              </a:ext>
            </a:extLst>
          </p:cNvPr>
          <p:cNvSpPr/>
          <p:nvPr/>
        </p:nvSpPr>
        <p:spPr>
          <a:xfrm>
            <a:off x="2077549" y="8269946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82" name="object 24">
            <a:extLst>
              <a:ext uri="{FF2B5EF4-FFF2-40B4-BE49-F238E27FC236}">
                <a16:creationId xmlns:a16="http://schemas.microsoft.com/office/drawing/2014/main" id="{17B5DB42-479B-084B-C120-A18C0A01FF25}"/>
              </a:ext>
            </a:extLst>
          </p:cNvPr>
          <p:cNvSpPr txBox="1"/>
          <p:nvPr/>
        </p:nvSpPr>
        <p:spPr>
          <a:xfrm>
            <a:off x="2277904" y="8442839"/>
            <a:ext cx="247955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 spc="-6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Can I help?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6" name="Wahine 2">
            <a:hlinkClick r:id="" action="ppaction://media"/>
            <a:extLst>
              <a:ext uri="{FF2B5EF4-FFF2-40B4-BE49-F238E27FC236}">
                <a16:creationId xmlns:a16="http://schemas.microsoft.com/office/drawing/2014/main" id="{3EB54862-D4A1-CB6A-F373-8D659C6CE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98800" y="5500700"/>
            <a:ext cx="558000" cy="5580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A599BD-2C1A-85C6-FDB7-057863AA5B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4177351" y="383786"/>
            <a:ext cx="304800" cy="304800"/>
          </a:xfrm>
          <a:prstGeom prst="rect">
            <a:avLst/>
          </a:prstGeom>
          <a:ln>
            <a:noFill/>
          </a:ln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7A985B-B30D-37FB-09B3-ECB155290C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371149" y="383786"/>
            <a:ext cx="304800" cy="3048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44BA76-D970-1F44-C759-0BCB4BA940F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512405" y="383786"/>
            <a:ext cx="304800" cy="3048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76FF71-1BB0-B27C-CB97-D9DC51B175F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512405" y="1836052"/>
            <a:ext cx="304800" cy="3048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870D76-D012-1866-6B31-DF2FA935103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512405" y="3358865"/>
            <a:ext cx="304800" cy="3048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787933-5CA2-A380-2E23-FEE44A087B8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512405" y="4945334"/>
            <a:ext cx="304800" cy="3048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2E98C8-BE7C-6C4B-2CED-26F572FDC83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512405" y="6445878"/>
            <a:ext cx="304800" cy="3048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2C0F0E-333E-B908-E215-2821541357AA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512405" y="7991242"/>
            <a:ext cx="304800" cy="304800"/>
          </a:xfrm>
          <a:prstGeom prst="rect">
            <a:avLst/>
          </a:prstGeom>
        </p:spPr>
      </p:pic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664210-A6F6-5781-A5D5-4860EEA25CC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198800" y="3754800"/>
            <a:ext cx="540000" cy="540000"/>
          </a:xfrm>
          <a:prstGeom prst="rect">
            <a:avLst/>
          </a:prstGeom>
        </p:spPr>
      </p:pic>
      <p:pic>
        <p:nvPicPr>
          <p:cNvPr id="2" name="Ka taea e au te āwhina">
            <a:hlinkClick r:id="" action="ppaction://media"/>
            <a:extLst>
              <a:ext uri="{FF2B5EF4-FFF2-40B4-BE49-F238E27FC236}">
                <a16:creationId xmlns:a16="http://schemas.microsoft.com/office/drawing/2014/main" id="{C5AB1ADB-8DD2-7481-605C-7FDF3350905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07800" y="7750618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6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4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5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8" cstate="print"/>
          <a:srcRect l="2857" r="54863"/>
          <a:stretch/>
        </p:blipFill>
        <p:spPr>
          <a:xfrm>
            <a:off x="-15042" y="0"/>
            <a:ext cx="6873042" cy="9144000"/>
          </a:xfrm>
          <a:prstGeom prst="rect">
            <a:avLst/>
          </a:prstGeom>
        </p:spPr>
      </p:pic>
      <p:sp>
        <p:nvSpPr>
          <p:cNvPr id="27" name="object 3">
            <a:extLst>
              <a:ext uri="{FF2B5EF4-FFF2-40B4-BE49-F238E27FC236}">
                <a16:creationId xmlns:a16="http://schemas.microsoft.com/office/drawing/2014/main" id="{B544075B-7A35-3B64-29FB-1466BE14597E}"/>
              </a:ext>
            </a:extLst>
          </p:cNvPr>
          <p:cNvSpPr/>
          <p:nvPr/>
        </p:nvSpPr>
        <p:spPr>
          <a:xfrm>
            <a:off x="0" y="404514"/>
            <a:ext cx="3657600" cy="1027067"/>
          </a:xfrm>
          <a:custGeom>
            <a:avLst/>
            <a:gdLst/>
            <a:ahLst/>
            <a:cxnLst/>
            <a:rect l="l" t="t" r="r" b="b"/>
            <a:pathLst>
              <a:path w="2802255" h="1332230">
                <a:moveTo>
                  <a:pt x="2802001" y="0"/>
                </a:moveTo>
                <a:lnTo>
                  <a:pt x="0" y="0"/>
                </a:lnTo>
                <a:lnTo>
                  <a:pt x="0" y="1332001"/>
                </a:lnTo>
                <a:lnTo>
                  <a:pt x="2279992" y="1332001"/>
                </a:lnTo>
                <a:lnTo>
                  <a:pt x="2327507" y="1329868"/>
                </a:lnTo>
                <a:lnTo>
                  <a:pt x="2373825" y="1323590"/>
                </a:lnTo>
                <a:lnTo>
                  <a:pt x="2418765" y="1313354"/>
                </a:lnTo>
                <a:lnTo>
                  <a:pt x="2462140" y="1299342"/>
                </a:lnTo>
                <a:lnTo>
                  <a:pt x="2503767" y="1281739"/>
                </a:lnTo>
                <a:lnTo>
                  <a:pt x="2543462" y="1260730"/>
                </a:lnTo>
                <a:lnTo>
                  <a:pt x="2581041" y="1236499"/>
                </a:lnTo>
                <a:lnTo>
                  <a:pt x="2616318" y="1209230"/>
                </a:lnTo>
                <a:lnTo>
                  <a:pt x="2649110" y="1179107"/>
                </a:lnTo>
                <a:lnTo>
                  <a:pt x="2679233" y="1146315"/>
                </a:lnTo>
                <a:lnTo>
                  <a:pt x="2706501" y="1111038"/>
                </a:lnTo>
                <a:lnTo>
                  <a:pt x="2730732" y="1073461"/>
                </a:lnTo>
                <a:lnTo>
                  <a:pt x="2751741" y="1033767"/>
                </a:lnTo>
                <a:lnTo>
                  <a:pt x="2769343" y="992141"/>
                </a:lnTo>
                <a:lnTo>
                  <a:pt x="2783354" y="948768"/>
                </a:lnTo>
                <a:lnTo>
                  <a:pt x="2793590" y="903831"/>
                </a:lnTo>
                <a:lnTo>
                  <a:pt x="2799867" y="857516"/>
                </a:lnTo>
                <a:lnTo>
                  <a:pt x="2802001" y="810006"/>
                </a:lnTo>
                <a:lnTo>
                  <a:pt x="2802001" y="0"/>
                </a:lnTo>
                <a:close/>
              </a:path>
            </a:pathLst>
          </a:custGeom>
          <a:solidFill>
            <a:srgbClr val="FDB848"/>
          </a:solidFill>
        </p:spPr>
        <p:txBody>
          <a:bodyPr wrap="square" lIns="0" tIns="0" rIns="0" bIns="0" rtlCol="0"/>
          <a:lstStyle/>
          <a:p>
            <a:endParaRPr>
              <a:latin typeface="Trim SemiBold" panose="00000700000000000000" pitchFamily="50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93729E69-2A23-9F9E-B5A3-84B4820E4A66}"/>
              </a:ext>
            </a:extLst>
          </p:cNvPr>
          <p:cNvSpPr txBox="1">
            <a:spLocks/>
          </p:cNvSpPr>
          <p:nvPr/>
        </p:nvSpPr>
        <p:spPr>
          <a:xfrm>
            <a:off x="112572" y="609600"/>
            <a:ext cx="3392628" cy="846273"/>
          </a:xfrm>
          <a:prstGeom prst="rect">
            <a:avLst/>
          </a:prstGeom>
        </p:spPr>
        <p:txBody>
          <a:bodyPr vert="horz" wrap="square" lIns="0" tIns="43577" rIns="0" bIns="0" rtlCol="0">
            <a:spAutoFit/>
          </a:bodyPr>
          <a:lstStyle>
            <a:lvl1pPr>
              <a:defRPr sz="1885" b="1" i="0">
                <a:solidFill>
                  <a:srgbClr val="4A3444"/>
                </a:solidFill>
                <a:latin typeface="Trim SemiBold"/>
                <a:ea typeface="+mj-ea"/>
                <a:cs typeface="Trim SemiBold"/>
              </a:defRPr>
            </a:lvl1pPr>
          </a:lstStyle>
          <a:p>
            <a:pPr marL="7144" marR="2858">
              <a:lnSpc>
                <a:spcPts val="1997"/>
              </a:lnSpc>
              <a:spcBef>
                <a:spcPts val="344"/>
              </a:spcBef>
            </a:pPr>
            <a:r>
              <a:rPr lang="en-NZ" sz="2800" err="1">
                <a:latin typeface="Trim SemiBold" panose="00000700000000000000" pitchFamily="50" charset="0"/>
                <a:cs typeface="Arial" panose="020B0604020202020204" pitchFamily="34" charset="0"/>
              </a:rPr>
              <a:t>Ngā</a:t>
            </a:r>
            <a:r>
              <a:rPr lang="en-NZ" sz="2800">
                <a:latin typeface="Trim SemiBold" panose="00000700000000000000" pitchFamily="50" charset="0"/>
                <a:cs typeface="Arial" panose="020B0604020202020204" pitchFamily="34" charset="0"/>
              </a:rPr>
              <a:t> Kōrero Hou</a:t>
            </a:r>
            <a:br>
              <a:rPr lang="en-NZ" sz="28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br>
              <a:rPr lang="en-NZ" sz="2800" spc="-6">
                <a:latin typeface="Trim SemiBold" panose="00000700000000000000" pitchFamily="50" charset="0"/>
                <a:cs typeface="Arial" panose="020B0604020202020204" pitchFamily="34" charset="0"/>
              </a:rPr>
            </a:br>
            <a:r>
              <a:rPr lang="en-NZ" sz="2800" spc="-6">
                <a:solidFill>
                  <a:srgbClr val="715D69"/>
                </a:solidFill>
                <a:latin typeface="Trim SemiBold" panose="00000700000000000000" pitchFamily="50" charset="0"/>
                <a:cs typeface="Arial" panose="020B0604020202020204" pitchFamily="34" charset="0"/>
              </a:rPr>
              <a:t>Updates</a:t>
            </a:r>
          </a:p>
        </p:txBody>
      </p:sp>
      <p:pic>
        <p:nvPicPr>
          <p:cNvPr id="29" name="object 9">
            <a:extLst>
              <a:ext uri="{FF2B5EF4-FFF2-40B4-BE49-F238E27FC236}">
                <a16:creationId xmlns:a16="http://schemas.microsoft.com/office/drawing/2014/main" id="{92E70C53-E210-8E0B-A275-2F9DAB1D2196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1013" y="1896659"/>
            <a:ext cx="1440000" cy="1440000"/>
          </a:xfrm>
          <a:prstGeom prst="rect">
            <a:avLst/>
          </a:prstGeom>
        </p:spPr>
      </p:pic>
      <p:pic>
        <p:nvPicPr>
          <p:cNvPr id="30" name="object 10">
            <a:extLst>
              <a:ext uri="{FF2B5EF4-FFF2-40B4-BE49-F238E27FC236}">
                <a16:creationId xmlns:a16="http://schemas.microsoft.com/office/drawing/2014/main" id="{4933501D-BBA8-4E19-DE4F-2D6C1E8B4822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0002" y="3859894"/>
            <a:ext cx="1440000" cy="1440000"/>
          </a:xfrm>
          <a:prstGeom prst="rect">
            <a:avLst/>
          </a:prstGeom>
        </p:spPr>
      </p:pic>
      <p:pic>
        <p:nvPicPr>
          <p:cNvPr id="31" name="object 11">
            <a:extLst>
              <a:ext uri="{FF2B5EF4-FFF2-40B4-BE49-F238E27FC236}">
                <a16:creationId xmlns:a16="http://schemas.microsoft.com/office/drawing/2014/main" id="{1EA02D4A-29F5-F0A1-EE71-1788F6FAF68B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0002" y="5943600"/>
            <a:ext cx="1440000" cy="1440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E7CD2FB-6134-8671-29D2-26235A5F3F9F}"/>
              </a:ext>
            </a:extLst>
          </p:cNvPr>
          <p:cNvGrpSpPr/>
          <p:nvPr/>
        </p:nvGrpSpPr>
        <p:grpSpPr>
          <a:xfrm>
            <a:off x="2470976" y="1999680"/>
            <a:ext cx="3509508" cy="1020969"/>
            <a:chOff x="970307" y="3984752"/>
            <a:chExt cx="1349599" cy="471130"/>
          </a:xfrm>
        </p:grpSpPr>
        <p:sp>
          <p:nvSpPr>
            <p:cNvPr id="33" name="object 12">
              <a:extLst>
                <a:ext uri="{FF2B5EF4-FFF2-40B4-BE49-F238E27FC236}">
                  <a16:creationId xmlns:a16="http://schemas.microsoft.com/office/drawing/2014/main" id="{BF37F02D-6BB9-510B-FA10-DB4421463D03}"/>
                </a:ext>
              </a:extLst>
            </p:cNvPr>
            <p:cNvSpPr/>
            <p:nvPr/>
          </p:nvSpPr>
          <p:spPr>
            <a:xfrm>
              <a:off x="970307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C5E0B4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4" name="Kīanga1">
              <a:extLst>
                <a:ext uri="{FF2B5EF4-FFF2-40B4-BE49-F238E27FC236}">
                  <a16:creationId xmlns:a16="http://schemas.microsoft.com/office/drawing/2014/main" id="{A7A0AFF1-B4EA-9455-2AC5-598F62F9390B}"/>
                </a:ext>
              </a:extLst>
            </p:cNvPr>
            <p:cNvGrpSpPr/>
            <p:nvPr/>
          </p:nvGrpSpPr>
          <p:grpSpPr>
            <a:xfrm>
              <a:off x="1059748" y="3984752"/>
              <a:ext cx="1260158" cy="471130"/>
              <a:chOff x="1883997" y="2385001"/>
              <a:chExt cx="2240280" cy="837565"/>
            </a:xfrm>
          </p:grpSpPr>
          <p:sp>
            <p:nvSpPr>
              <p:cNvPr id="35" name="object 4">
                <a:extLst>
                  <a:ext uri="{FF2B5EF4-FFF2-40B4-BE49-F238E27FC236}">
                    <a16:creationId xmlns:a16="http://schemas.microsoft.com/office/drawing/2014/main" id="{70A0B343-DECC-B6BD-97F2-306FEAD541F0}"/>
                  </a:ext>
                </a:extLst>
              </p:cNvPr>
              <p:cNvSpPr/>
              <p:nvPr/>
            </p:nvSpPr>
            <p:spPr>
              <a:xfrm>
                <a:off x="1883997" y="2385001"/>
                <a:ext cx="224028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40279" h="837564">
                    <a:moveTo>
                      <a:pt x="2050999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50999" y="837006"/>
                    </a:lnTo>
                    <a:lnTo>
                      <a:pt x="2101242" y="830253"/>
                    </a:lnTo>
                    <a:lnTo>
                      <a:pt x="2146391" y="811198"/>
                    </a:lnTo>
                    <a:lnTo>
                      <a:pt x="2184642" y="781642"/>
                    </a:lnTo>
                    <a:lnTo>
                      <a:pt x="2214196" y="743387"/>
                    </a:lnTo>
                    <a:lnTo>
                      <a:pt x="2233249" y="698236"/>
                    </a:lnTo>
                    <a:lnTo>
                      <a:pt x="2240000" y="647992"/>
                    </a:lnTo>
                    <a:lnTo>
                      <a:pt x="2240000" y="189001"/>
                    </a:lnTo>
                    <a:lnTo>
                      <a:pt x="2233249" y="138757"/>
                    </a:lnTo>
                    <a:lnTo>
                      <a:pt x="2214196" y="93609"/>
                    </a:lnTo>
                    <a:lnTo>
                      <a:pt x="2184642" y="55357"/>
                    </a:lnTo>
                    <a:lnTo>
                      <a:pt x="2146391" y="25804"/>
                    </a:lnTo>
                    <a:lnTo>
                      <a:pt x="2101242" y="6751"/>
                    </a:lnTo>
                    <a:lnTo>
                      <a:pt x="2050999" y="0"/>
                    </a:lnTo>
                    <a:close/>
                  </a:path>
                </a:pathLst>
              </a:custGeom>
              <a:solidFill>
                <a:srgbClr val="C5E0B4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bject 16">
                <a:extLst>
                  <a:ext uri="{FF2B5EF4-FFF2-40B4-BE49-F238E27FC236}">
                    <a16:creationId xmlns:a16="http://schemas.microsoft.com/office/drawing/2014/main" id="{A132038C-EB21-07EA-3BB9-8EE2FBD1B041}"/>
                  </a:ext>
                </a:extLst>
              </p:cNvPr>
              <p:cNvSpPr txBox="1"/>
              <p:nvPr/>
            </p:nvSpPr>
            <p:spPr>
              <a:xfrm>
                <a:off x="2075300" y="2432353"/>
                <a:ext cx="1989509" cy="765896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 algn="l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He</a:t>
                </a:r>
                <a:r>
                  <a:rPr lang="en-NZ" sz="2000" b="1" spc="-25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aha</a:t>
                </a:r>
                <a:r>
                  <a:rPr lang="en-NZ" sz="2000" b="1" spc="-23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ngā</a:t>
                </a:r>
                <a:r>
                  <a:rPr lang="en-NZ" sz="2000" b="1" spc="-23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kōrero</a:t>
                </a:r>
                <a:r>
                  <a:rPr lang="en-NZ" sz="2000" b="1" spc="-23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14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hou</a:t>
                </a:r>
                <a:r>
                  <a:rPr lang="en-NZ" sz="2000" b="1" spc="-14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te</a:t>
                </a:r>
                <a:r>
                  <a:rPr lang="en-NZ" sz="2000" b="1" spc="-3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Tira</a:t>
                </a:r>
                <a:r>
                  <a:rPr lang="en-NZ" sz="2000" b="1" spc="-20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Whakahaere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/ </a:t>
                </a:r>
                <a:r>
                  <a:rPr lang="en-NZ" sz="2000" b="1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ngā</a:t>
                </a:r>
                <a:r>
                  <a:rPr lang="en-NZ" sz="2000" b="1" spc="-20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en-NZ" sz="2000" b="1" spc="-6" err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Minita</a:t>
                </a:r>
                <a:r>
                  <a:rPr lang="en-NZ" sz="2000" b="1" spc="-6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?</a:t>
                </a:r>
                <a:endParaRPr lang="en-NZ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B94D652-9D90-DF3D-507A-6347F6A75110}"/>
              </a:ext>
            </a:extLst>
          </p:cNvPr>
          <p:cNvGrpSpPr/>
          <p:nvPr/>
        </p:nvGrpSpPr>
        <p:grpSpPr>
          <a:xfrm>
            <a:off x="2470484" y="4005823"/>
            <a:ext cx="3510000" cy="1022400"/>
            <a:chOff x="3029622" y="3984752"/>
            <a:chExt cx="1357100" cy="471130"/>
          </a:xfrm>
        </p:grpSpPr>
        <p:sp>
          <p:nvSpPr>
            <p:cNvPr id="38" name="object 13">
              <a:extLst>
                <a:ext uri="{FF2B5EF4-FFF2-40B4-BE49-F238E27FC236}">
                  <a16:creationId xmlns:a16="http://schemas.microsoft.com/office/drawing/2014/main" id="{B8435A91-1F30-D910-240C-A87496366228}"/>
                </a:ext>
              </a:extLst>
            </p:cNvPr>
            <p:cNvSpPr/>
            <p:nvPr/>
          </p:nvSpPr>
          <p:spPr>
            <a:xfrm>
              <a:off x="3029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10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Kīanga2">
              <a:extLst>
                <a:ext uri="{FF2B5EF4-FFF2-40B4-BE49-F238E27FC236}">
                  <a16:creationId xmlns:a16="http://schemas.microsoft.com/office/drawing/2014/main" id="{A64BDF76-549D-067C-5EC2-8496D2D7C421}"/>
                </a:ext>
              </a:extLst>
            </p:cNvPr>
            <p:cNvGrpSpPr/>
            <p:nvPr/>
          </p:nvGrpSpPr>
          <p:grpSpPr>
            <a:xfrm>
              <a:off x="3119064" y="3984752"/>
              <a:ext cx="1267658" cy="471130"/>
              <a:chOff x="5544999" y="2385001"/>
              <a:chExt cx="2253615" cy="837565"/>
            </a:xfrm>
          </p:grpSpPr>
          <p:sp>
            <p:nvSpPr>
              <p:cNvPr id="40" name="object 5">
                <a:extLst>
                  <a:ext uri="{FF2B5EF4-FFF2-40B4-BE49-F238E27FC236}">
                    <a16:creationId xmlns:a16="http://schemas.microsoft.com/office/drawing/2014/main" id="{A663605A-CEA5-2B84-89B7-8636EA820401}"/>
                  </a:ext>
                </a:extLst>
              </p:cNvPr>
              <p:cNvSpPr/>
              <p:nvPr/>
            </p:nvSpPr>
            <p:spPr>
              <a:xfrm>
                <a:off x="5544999" y="2385001"/>
                <a:ext cx="2253615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53615" h="837564">
                    <a:moveTo>
                      <a:pt x="2064004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64004" y="837006"/>
                    </a:lnTo>
                    <a:lnTo>
                      <a:pt x="2114247" y="830253"/>
                    </a:lnTo>
                    <a:lnTo>
                      <a:pt x="2159396" y="811198"/>
                    </a:lnTo>
                    <a:lnTo>
                      <a:pt x="2197647" y="781642"/>
                    </a:lnTo>
                    <a:lnTo>
                      <a:pt x="2227200" y="743387"/>
                    </a:lnTo>
                    <a:lnTo>
                      <a:pt x="2246253" y="698236"/>
                    </a:lnTo>
                    <a:lnTo>
                      <a:pt x="2253005" y="647992"/>
                    </a:lnTo>
                    <a:lnTo>
                      <a:pt x="2253005" y="189001"/>
                    </a:lnTo>
                    <a:lnTo>
                      <a:pt x="2246253" y="138757"/>
                    </a:lnTo>
                    <a:lnTo>
                      <a:pt x="2227200" y="93609"/>
                    </a:lnTo>
                    <a:lnTo>
                      <a:pt x="2197647" y="55357"/>
                    </a:lnTo>
                    <a:lnTo>
                      <a:pt x="2159396" y="25804"/>
                    </a:lnTo>
                    <a:lnTo>
                      <a:pt x="2114247" y="6751"/>
                    </a:lnTo>
                    <a:lnTo>
                      <a:pt x="2064004" y="0"/>
                    </a:lnTo>
                    <a:close/>
                  </a:path>
                </a:pathLst>
              </a:custGeom>
              <a:solidFill>
                <a:srgbClr val="FFE699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bject 17">
                <a:extLst>
                  <a:ext uri="{FF2B5EF4-FFF2-40B4-BE49-F238E27FC236}">
                    <a16:creationId xmlns:a16="http://schemas.microsoft.com/office/drawing/2014/main" id="{E2B3AC7E-75B0-AA0C-CF91-098C27B85132}"/>
                  </a:ext>
                </a:extLst>
              </p:cNvPr>
              <p:cNvSpPr txBox="1"/>
              <p:nvPr/>
            </p:nvSpPr>
            <p:spPr>
              <a:xfrm>
                <a:off x="5697710" y="2546530"/>
                <a:ext cx="1768475" cy="51016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E</a:t>
                </a:r>
                <a:r>
                  <a:rPr lang="pt-BR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haere</a:t>
                </a:r>
                <a:r>
                  <a:rPr lang="pt-BR" sz="2000" b="1" spc="-14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pai</a:t>
                </a:r>
                <a:r>
                  <a:rPr lang="pt-BR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pt-BR" sz="2000" b="1" spc="-14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ana </a:t>
                </a:r>
                <a:r>
                  <a:rPr lang="pt-BR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ngā</a:t>
                </a:r>
                <a:r>
                  <a:rPr lang="pt-BR" sz="2000" b="1" spc="-20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pt-BR" sz="2000" b="1" spc="-1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mahi</a:t>
                </a:r>
                <a:endParaRPr lang="pt-BR"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38F7D79-5132-6FE8-78F4-43F48BB8767B}"/>
              </a:ext>
            </a:extLst>
          </p:cNvPr>
          <p:cNvGrpSpPr/>
          <p:nvPr/>
        </p:nvGrpSpPr>
        <p:grpSpPr>
          <a:xfrm>
            <a:off x="2470484" y="5992548"/>
            <a:ext cx="3510000" cy="940441"/>
            <a:chOff x="5108622" y="3984751"/>
            <a:chExt cx="1344596" cy="471131"/>
          </a:xfrm>
        </p:grpSpPr>
        <p:sp>
          <p:nvSpPr>
            <p:cNvPr id="43" name="object 14">
              <a:extLst>
                <a:ext uri="{FF2B5EF4-FFF2-40B4-BE49-F238E27FC236}">
                  <a16:creationId xmlns:a16="http://schemas.microsoft.com/office/drawing/2014/main" id="{AB195100-3C69-8208-C15C-1DFFCAF0438E}"/>
                </a:ext>
              </a:extLst>
            </p:cNvPr>
            <p:cNvSpPr/>
            <p:nvPr/>
          </p:nvSpPr>
          <p:spPr>
            <a:xfrm>
              <a:off x="5108622" y="4124085"/>
              <a:ext cx="95012" cy="190024"/>
            </a:xfrm>
            <a:custGeom>
              <a:avLst/>
              <a:gdLst/>
              <a:ahLst/>
              <a:cxnLst/>
              <a:rect l="l" t="t" r="r" b="b"/>
              <a:pathLst>
                <a:path w="168909" h="337819">
                  <a:moveTo>
                    <a:pt x="168643" y="0"/>
                  </a:moveTo>
                  <a:lnTo>
                    <a:pt x="0" y="168643"/>
                  </a:lnTo>
                  <a:lnTo>
                    <a:pt x="168655" y="337299"/>
                  </a:lnTo>
                  <a:lnTo>
                    <a:pt x="168643" y="0"/>
                  </a:lnTo>
                  <a:close/>
                </a:path>
              </a:pathLst>
            </a:custGeom>
            <a:solidFill>
              <a:srgbClr val="F4B183"/>
            </a:solidFill>
          </p:spPr>
          <p:txBody>
            <a:bodyPr wrap="square" lIns="0" tIns="0" rIns="0" bIns="0" rtlCol="0"/>
            <a:lstStyle/>
            <a:p>
              <a:endParaRPr>
                <a:latin typeface="Neogrotesk Pro" panose="00000500000000000000" pitchFamily="50" charset="0"/>
                <a:cs typeface="Arial" panose="020B0604020202020204" pitchFamily="34" charset="0"/>
              </a:endParaRPr>
            </a:p>
          </p:txBody>
        </p:sp>
        <p:grpSp>
          <p:nvGrpSpPr>
            <p:cNvPr id="44" name="Kīanga3">
              <a:extLst>
                <a:ext uri="{FF2B5EF4-FFF2-40B4-BE49-F238E27FC236}">
                  <a16:creationId xmlns:a16="http://schemas.microsoft.com/office/drawing/2014/main" id="{4261FC94-6681-9693-CCCD-11CC4B1C50D3}"/>
                </a:ext>
              </a:extLst>
            </p:cNvPr>
            <p:cNvGrpSpPr/>
            <p:nvPr/>
          </p:nvGrpSpPr>
          <p:grpSpPr>
            <a:xfrm>
              <a:off x="5198061" y="3984751"/>
              <a:ext cx="1255157" cy="471131"/>
              <a:chOff x="9240997" y="2385001"/>
              <a:chExt cx="2231390" cy="837565"/>
            </a:xfrm>
          </p:grpSpPr>
          <p:sp>
            <p:nvSpPr>
              <p:cNvPr id="45" name="object 6">
                <a:extLst>
                  <a:ext uri="{FF2B5EF4-FFF2-40B4-BE49-F238E27FC236}">
                    <a16:creationId xmlns:a16="http://schemas.microsoft.com/office/drawing/2014/main" id="{A8BD11D4-A0EA-C0AC-954F-725D199C42C1}"/>
                  </a:ext>
                </a:extLst>
              </p:cNvPr>
              <p:cNvSpPr/>
              <p:nvPr/>
            </p:nvSpPr>
            <p:spPr>
              <a:xfrm>
                <a:off x="9240997" y="2385001"/>
                <a:ext cx="2231390" cy="837565"/>
              </a:xfrm>
              <a:custGeom>
                <a:avLst/>
                <a:gdLst/>
                <a:ahLst/>
                <a:cxnLst/>
                <a:rect l="l" t="t" r="r" b="b"/>
                <a:pathLst>
                  <a:path w="2231390" h="837564">
                    <a:moveTo>
                      <a:pt x="2042007" y="0"/>
                    </a:moveTo>
                    <a:lnTo>
                      <a:pt x="189001" y="0"/>
                    </a:lnTo>
                    <a:lnTo>
                      <a:pt x="138757" y="6751"/>
                    </a:lnTo>
                    <a:lnTo>
                      <a:pt x="93609" y="25804"/>
                    </a:lnTo>
                    <a:lnTo>
                      <a:pt x="55357" y="55357"/>
                    </a:lnTo>
                    <a:lnTo>
                      <a:pt x="25804" y="93609"/>
                    </a:lnTo>
                    <a:lnTo>
                      <a:pt x="6751" y="138757"/>
                    </a:lnTo>
                    <a:lnTo>
                      <a:pt x="0" y="189001"/>
                    </a:lnTo>
                    <a:lnTo>
                      <a:pt x="0" y="647992"/>
                    </a:lnTo>
                    <a:lnTo>
                      <a:pt x="6751" y="698236"/>
                    </a:lnTo>
                    <a:lnTo>
                      <a:pt x="25804" y="743387"/>
                    </a:lnTo>
                    <a:lnTo>
                      <a:pt x="55357" y="781642"/>
                    </a:lnTo>
                    <a:lnTo>
                      <a:pt x="93609" y="811198"/>
                    </a:lnTo>
                    <a:lnTo>
                      <a:pt x="138757" y="830253"/>
                    </a:lnTo>
                    <a:lnTo>
                      <a:pt x="189001" y="837006"/>
                    </a:lnTo>
                    <a:lnTo>
                      <a:pt x="2042007" y="837006"/>
                    </a:lnTo>
                    <a:lnTo>
                      <a:pt x="2092251" y="830253"/>
                    </a:lnTo>
                    <a:lnTo>
                      <a:pt x="2137399" y="811198"/>
                    </a:lnTo>
                    <a:lnTo>
                      <a:pt x="2175651" y="781642"/>
                    </a:lnTo>
                    <a:lnTo>
                      <a:pt x="2205204" y="743387"/>
                    </a:lnTo>
                    <a:lnTo>
                      <a:pt x="2224257" y="698236"/>
                    </a:lnTo>
                    <a:lnTo>
                      <a:pt x="2231008" y="647992"/>
                    </a:lnTo>
                    <a:lnTo>
                      <a:pt x="2231008" y="189001"/>
                    </a:lnTo>
                    <a:lnTo>
                      <a:pt x="2224257" y="138757"/>
                    </a:lnTo>
                    <a:lnTo>
                      <a:pt x="2205204" y="93609"/>
                    </a:lnTo>
                    <a:lnTo>
                      <a:pt x="2175651" y="55357"/>
                    </a:lnTo>
                    <a:lnTo>
                      <a:pt x="2137399" y="25804"/>
                    </a:lnTo>
                    <a:lnTo>
                      <a:pt x="2092251" y="6751"/>
                    </a:lnTo>
                    <a:lnTo>
                      <a:pt x="2042007" y="0"/>
                    </a:lnTo>
                    <a:close/>
                  </a:path>
                </a:pathLst>
              </a:custGeom>
              <a:solidFill>
                <a:srgbClr val="F4B183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object 18">
                <a:extLst>
                  <a:ext uri="{FF2B5EF4-FFF2-40B4-BE49-F238E27FC236}">
                    <a16:creationId xmlns:a16="http://schemas.microsoft.com/office/drawing/2014/main" id="{F1156238-BAE0-84C8-DAB0-7B59A2CEF957}"/>
                  </a:ext>
                </a:extLst>
              </p:cNvPr>
              <p:cNvSpPr txBox="1"/>
              <p:nvPr/>
            </p:nvSpPr>
            <p:spPr>
              <a:xfrm>
                <a:off x="9390841" y="2659398"/>
                <a:ext cx="1768475" cy="277778"/>
              </a:xfrm>
              <a:prstGeom prst="rect">
                <a:avLst/>
              </a:prstGeom>
            </p:spPr>
            <p:txBody>
              <a:bodyPr vert="horz" wrap="square" lIns="0" tIns="6430" rIns="0" bIns="0" rtlCol="0">
                <a:spAutoFit/>
              </a:bodyPr>
              <a:lstStyle/>
              <a:p>
                <a:pPr marL="7144" marR="2858">
                  <a:lnSpc>
                    <a:spcPct val="100600"/>
                  </a:lnSpc>
                  <a:spcBef>
                    <a:spcPts val="51"/>
                  </a:spcBef>
                </a:pP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He</a:t>
                </a:r>
                <a:r>
                  <a:rPr lang="fi-FI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aha</a:t>
                </a:r>
                <a:r>
                  <a:rPr lang="fi-FI" sz="2000" b="1" spc="-14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ka</a:t>
                </a:r>
                <a:r>
                  <a:rPr lang="fi-FI" sz="2000" b="1" spc="-29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whai</a:t>
                </a:r>
                <a:r>
                  <a:rPr lang="fi-FI" sz="2000" b="1" spc="-17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 </a:t>
                </a:r>
                <a:r>
                  <a:rPr lang="fi-FI" sz="2000" b="1" spc="-11">
                    <a:solidFill>
                      <a:srgbClr val="4A3444"/>
                    </a:solidFill>
                    <a:latin typeface="Neogrotesk Pro" panose="00000500000000000000" pitchFamily="50" charset="0"/>
                    <a:cs typeface="Arial" panose="020B0604020202020204" pitchFamily="34" charset="0"/>
                  </a:rPr>
                  <a:t>ake?</a:t>
                </a:r>
                <a:endParaRPr sz="2000">
                  <a:latin typeface="Neogrotesk Pro" panose="00000500000000000000" pitchFamily="50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7" name="object 21">
            <a:extLst>
              <a:ext uri="{FF2B5EF4-FFF2-40B4-BE49-F238E27FC236}">
                <a16:creationId xmlns:a16="http://schemas.microsoft.com/office/drawing/2014/main" id="{80F23739-83A3-DE7A-CB88-3994C2266FC2}"/>
              </a:ext>
            </a:extLst>
          </p:cNvPr>
          <p:cNvSpPr/>
          <p:nvPr/>
        </p:nvSpPr>
        <p:spPr>
          <a:xfrm>
            <a:off x="2732194" y="3183116"/>
            <a:ext cx="3248290" cy="630624"/>
          </a:xfrm>
          <a:custGeom>
            <a:avLst/>
            <a:gdLst/>
            <a:ahLst/>
            <a:cxnLst/>
            <a:rect l="l" t="t" r="r" b="b"/>
            <a:pathLst>
              <a:path w="2225040" h="749935">
                <a:moveTo>
                  <a:pt x="20360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2036000" y="749642"/>
                </a:lnTo>
                <a:lnTo>
                  <a:pt x="2086244" y="742892"/>
                </a:lnTo>
                <a:lnTo>
                  <a:pt x="2131392" y="723841"/>
                </a:lnTo>
                <a:lnTo>
                  <a:pt x="2169644" y="694291"/>
                </a:lnTo>
                <a:lnTo>
                  <a:pt x="2199197" y="656042"/>
                </a:lnTo>
                <a:lnTo>
                  <a:pt x="2218250" y="610896"/>
                </a:lnTo>
                <a:lnTo>
                  <a:pt x="2225001" y="560654"/>
                </a:lnTo>
                <a:lnTo>
                  <a:pt x="2225001" y="189001"/>
                </a:lnTo>
                <a:lnTo>
                  <a:pt x="2218250" y="138757"/>
                </a:lnTo>
                <a:lnTo>
                  <a:pt x="2199197" y="93609"/>
                </a:lnTo>
                <a:lnTo>
                  <a:pt x="2169644" y="55357"/>
                </a:lnTo>
                <a:lnTo>
                  <a:pt x="2131392" y="25804"/>
                </a:lnTo>
                <a:lnTo>
                  <a:pt x="2086244" y="6751"/>
                </a:lnTo>
                <a:lnTo>
                  <a:pt x="2036000" y="0"/>
                </a:lnTo>
                <a:close/>
              </a:path>
            </a:pathLst>
          </a:custGeom>
          <a:solidFill>
            <a:srgbClr val="D6E9CA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8" name="object 22">
            <a:extLst>
              <a:ext uri="{FF2B5EF4-FFF2-40B4-BE49-F238E27FC236}">
                <a16:creationId xmlns:a16="http://schemas.microsoft.com/office/drawing/2014/main" id="{B331F224-1D10-F565-6162-078B8D3781DF}"/>
              </a:ext>
            </a:extLst>
          </p:cNvPr>
          <p:cNvSpPr/>
          <p:nvPr/>
        </p:nvSpPr>
        <p:spPr>
          <a:xfrm>
            <a:off x="2733284" y="5176562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85034" h="749935">
                <a:moveTo>
                  <a:pt x="1995500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95500" y="749642"/>
                </a:lnTo>
                <a:lnTo>
                  <a:pt x="2045743" y="742892"/>
                </a:lnTo>
                <a:lnTo>
                  <a:pt x="2090892" y="723841"/>
                </a:lnTo>
                <a:lnTo>
                  <a:pt x="2129143" y="694291"/>
                </a:lnTo>
                <a:lnTo>
                  <a:pt x="2158697" y="656042"/>
                </a:lnTo>
                <a:lnTo>
                  <a:pt x="2177750" y="610896"/>
                </a:lnTo>
                <a:lnTo>
                  <a:pt x="2184501" y="560654"/>
                </a:lnTo>
                <a:lnTo>
                  <a:pt x="2184501" y="189001"/>
                </a:lnTo>
                <a:lnTo>
                  <a:pt x="2177750" y="138757"/>
                </a:lnTo>
                <a:lnTo>
                  <a:pt x="2158697" y="93609"/>
                </a:lnTo>
                <a:lnTo>
                  <a:pt x="2129143" y="55357"/>
                </a:lnTo>
                <a:lnTo>
                  <a:pt x="2090892" y="25804"/>
                </a:lnTo>
                <a:lnTo>
                  <a:pt x="2045743" y="6751"/>
                </a:lnTo>
                <a:lnTo>
                  <a:pt x="1995500" y="0"/>
                </a:lnTo>
                <a:close/>
              </a:path>
            </a:pathLst>
          </a:custGeom>
          <a:solidFill>
            <a:srgbClr val="FFEDB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49" name="object 23">
            <a:extLst>
              <a:ext uri="{FF2B5EF4-FFF2-40B4-BE49-F238E27FC236}">
                <a16:creationId xmlns:a16="http://schemas.microsoft.com/office/drawing/2014/main" id="{360E872C-360C-D52E-176F-FF121679AC51}"/>
              </a:ext>
            </a:extLst>
          </p:cNvPr>
          <p:cNvSpPr/>
          <p:nvPr/>
        </p:nvSpPr>
        <p:spPr>
          <a:xfrm>
            <a:off x="2733284" y="7118605"/>
            <a:ext cx="3247200" cy="630000"/>
          </a:xfrm>
          <a:custGeom>
            <a:avLst/>
            <a:gdLst/>
            <a:ahLst/>
            <a:cxnLst/>
            <a:rect l="l" t="t" r="r" b="b"/>
            <a:pathLst>
              <a:path w="2157729" h="749935">
                <a:moveTo>
                  <a:pt x="1968499" y="0"/>
                </a:moveTo>
                <a:lnTo>
                  <a:pt x="189001" y="0"/>
                </a:lnTo>
                <a:lnTo>
                  <a:pt x="138757" y="6751"/>
                </a:lnTo>
                <a:lnTo>
                  <a:pt x="93609" y="25804"/>
                </a:lnTo>
                <a:lnTo>
                  <a:pt x="55357" y="55357"/>
                </a:lnTo>
                <a:lnTo>
                  <a:pt x="25804" y="93609"/>
                </a:lnTo>
                <a:lnTo>
                  <a:pt x="6751" y="138757"/>
                </a:lnTo>
                <a:lnTo>
                  <a:pt x="0" y="189001"/>
                </a:lnTo>
                <a:lnTo>
                  <a:pt x="0" y="560654"/>
                </a:lnTo>
                <a:lnTo>
                  <a:pt x="6751" y="610896"/>
                </a:lnTo>
                <a:lnTo>
                  <a:pt x="25804" y="656042"/>
                </a:lnTo>
                <a:lnTo>
                  <a:pt x="55357" y="694291"/>
                </a:lnTo>
                <a:lnTo>
                  <a:pt x="93609" y="723841"/>
                </a:lnTo>
                <a:lnTo>
                  <a:pt x="138757" y="742892"/>
                </a:lnTo>
                <a:lnTo>
                  <a:pt x="189001" y="749642"/>
                </a:lnTo>
                <a:lnTo>
                  <a:pt x="1968499" y="749642"/>
                </a:lnTo>
                <a:lnTo>
                  <a:pt x="2018743" y="742892"/>
                </a:lnTo>
                <a:lnTo>
                  <a:pt x="2063892" y="723841"/>
                </a:lnTo>
                <a:lnTo>
                  <a:pt x="2102143" y="694291"/>
                </a:lnTo>
                <a:lnTo>
                  <a:pt x="2131696" y="656042"/>
                </a:lnTo>
                <a:lnTo>
                  <a:pt x="2150749" y="610896"/>
                </a:lnTo>
                <a:lnTo>
                  <a:pt x="2157501" y="560654"/>
                </a:lnTo>
                <a:lnTo>
                  <a:pt x="2157501" y="189001"/>
                </a:lnTo>
                <a:lnTo>
                  <a:pt x="2150749" y="138757"/>
                </a:lnTo>
                <a:lnTo>
                  <a:pt x="2131696" y="93609"/>
                </a:lnTo>
                <a:lnTo>
                  <a:pt x="2102143" y="55357"/>
                </a:lnTo>
                <a:lnTo>
                  <a:pt x="2063892" y="25804"/>
                </a:lnTo>
                <a:lnTo>
                  <a:pt x="2018743" y="6751"/>
                </a:lnTo>
                <a:lnTo>
                  <a:pt x="1968499" y="0"/>
                </a:lnTo>
                <a:close/>
              </a:path>
            </a:pathLst>
          </a:custGeom>
          <a:solidFill>
            <a:srgbClr val="F7C8A8"/>
          </a:solidFill>
        </p:spPr>
        <p:txBody>
          <a:bodyPr wrap="square" lIns="0" tIns="0" rIns="0" bIns="0" rtlCol="0"/>
          <a:lstStyle/>
          <a:p>
            <a:endParaRPr>
              <a:latin typeface="Neogrotesk Pro" panose="00000500000000000000" pitchFamily="50" charset="0"/>
            </a:endParaRPr>
          </a:p>
        </p:txBody>
      </p:sp>
      <p:sp>
        <p:nvSpPr>
          <p:cNvPr id="52" name="object 24">
            <a:extLst>
              <a:ext uri="{FF2B5EF4-FFF2-40B4-BE49-F238E27FC236}">
                <a16:creationId xmlns:a16="http://schemas.microsoft.com/office/drawing/2014/main" id="{247DABD8-08F2-4452-B50C-6DEBE785047C}"/>
              </a:ext>
            </a:extLst>
          </p:cNvPr>
          <p:cNvSpPr txBox="1"/>
          <p:nvPr/>
        </p:nvSpPr>
        <p:spPr>
          <a:xfrm>
            <a:off x="2983384" y="3219955"/>
            <a:ext cx="2902495" cy="499656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What’s the latest from SLT/Ministers?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3" name="object 25">
            <a:extLst>
              <a:ext uri="{FF2B5EF4-FFF2-40B4-BE49-F238E27FC236}">
                <a16:creationId xmlns:a16="http://schemas.microsoft.com/office/drawing/2014/main" id="{018ABC2B-B6F9-64A4-D2CC-E0D08FAA36A5}"/>
              </a:ext>
            </a:extLst>
          </p:cNvPr>
          <p:cNvSpPr txBox="1"/>
          <p:nvPr/>
        </p:nvSpPr>
        <p:spPr>
          <a:xfrm>
            <a:off x="2948881" y="5349455"/>
            <a:ext cx="3066298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>
              <a:spcBef>
                <a:spcPts val="56"/>
              </a:spcBef>
            </a:pP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Work’s </a:t>
            </a: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tracking</a:t>
            </a:r>
            <a:r>
              <a:rPr lang="en-NZ" sz="1600" b="1" spc="-23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 </a:t>
            </a:r>
            <a:r>
              <a:rPr lang="en-NZ" sz="1600" b="1" spc="-1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well</a:t>
            </a:r>
            <a:endParaRPr lang="en-NZ"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sp>
        <p:nvSpPr>
          <p:cNvPr id="54" name="object 26">
            <a:extLst>
              <a:ext uri="{FF2B5EF4-FFF2-40B4-BE49-F238E27FC236}">
                <a16:creationId xmlns:a16="http://schemas.microsoft.com/office/drawing/2014/main" id="{97DDC1D3-C9E2-C460-3D47-62C4D0BFEED9}"/>
              </a:ext>
            </a:extLst>
          </p:cNvPr>
          <p:cNvSpPr txBox="1"/>
          <p:nvPr/>
        </p:nvSpPr>
        <p:spPr>
          <a:xfrm>
            <a:off x="2923988" y="7299600"/>
            <a:ext cx="2857559" cy="253435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7144" marR="2858">
              <a:spcBef>
                <a:spcPts val="56"/>
              </a:spcBef>
            </a:pPr>
            <a:r>
              <a:rPr lang="en-NZ" sz="1600" b="1">
                <a:solidFill>
                  <a:srgbClr val="4A3444"/>
                </a:solidFill>
                <a:latin typeface="Neogrotesk Pro" panose="00000500000000000000" pitchFamily="50" charset="0"/>
                <a:cs typeface="Arial" panose="020B0604020202020204" pitchFamily="34" charset="0"/>
              </a:rPr>
              <a:t>Next steps?</a:t>
            </a:r>
            <a:endParaRPr sz="1600">
              <a:latin typeface="Neogrotesk Pro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4" name="Tāne 1">
            <a:hlinkClick r:id="" action="ppaction://media"/>
            <a:extLst>
              <a:ext uri="{FF2B5EF4-FFF2-40B4-BE49-F238E27FC236}">
                <a16:creationId xmlns:a16="http://schemas.microsoft.com/office/drawing/2014/main" id="{1B4A5AD8-F32F-118C-9E08-1E5C0A494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6451200"/>
            <a:ext cx="540000" cy="540000"/>
          </a:xfrm>
          <a:prstGeom prst="rect">
            <a:avLst/>
          </a:prstGeom>
        </p:spPr>
      </p:pic>
      <p:pic>
        <p:nvPicPr>
          <p:cNvPr id="5" name="Wahine 2">
            <a:hlinkClick r:id="" action="ppaction://media"/>
            <a:extLst>
              <a:ext uri="{FF2B5EF4-FFF2-40B4-BE49-F238E27FC236}">
                <a16:creationId xmlns:a16="http://schemas.microsoft.com/office/drawing/2014/main" id="{0906290D-2156-60C5-4029-C4DF906B78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0400" y="4348800"/>
            <a:ext cx="540000" cy="540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E8C63C-1B61-A6D0-9C4D-E333FAFB3D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" y="26352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a3d738-13a2-4f2d-bea8-850c8639c2e0">
      <Terms xmlns="http://schemas.microsoft.com/office/infopath/2007/PartnerControls"/>
    </lcf76f155ced4ddcb4097134ff3c332f>
    <TaxCatchAll xmlns="5669bc33-40e3-44c0-afdb-b32faaac588e">
      <Value>84</Value>
    </TaxCatchAll>
    <i0f84bba906045b4af568ee102a52dcb xmlns="5669bc33-40e3-44c0-afdb-b32faaac588e">
      <Terms xmlns="http://schemas.microsoft.com/office/infopath/2007/PartnerControls">
        <TermInfo xmlns="http://schemas.microsoft.com/office/infopath/2007/PartnerControls">
          <TermName xmlns="http://schemas.microsoft.com/office/infopath/2007/PartnerControls">D1 Destroy</TermName>
          <TermId xmlns="http://schemas.microsoft.com/office/infopath/2007/PartnerControls">7804efcb-5de6-46a9-bf4c-94823612fb49</TermId>
        </TermInfo>
      </Terms>
    </i0f84bba906045b4af568ee102a52dcb>
    <Retention xmlns="5669bc33-40e3-44c0-afdb-b32faaac588e">General Disposal Authority - Destroy 10 years</Retention>
    <Deparment xmlns="5669bc33-40e3-44c0-afdb-b32faaac588e" xsi:nil="true"/>
    <DisposalClass xmlns="5669bc33-40e3-44c0-afdb-b32faaac588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TW Document" ma:contentTypeID="0x0101000E2D6C38929A21409B19A2BFABB1B2C100CCBE6ACC93EAAC4B8D7A70C409A55BD3" ma:contentTypeVersion="31" ma:contentTypeDescription="" ma:contentTypeScope="" ma:versionID="d233f16efaa9364f9e161e51b32f63cf">
  <xsd:schema xmlns:xsd="http://www.w3.org/2001/XMLSchema" xmlns:xs="http://www.w3.org/2001/XMLSchema" xmlns:p="http://schemas.microsoft.com/office/2006/metadata/properties" xmlns:ns2="5669bc33-40e3-44c0-afdb-b32faaac588e" xmlns:ns3="a9a3d738-13a2-4f2d-bea8-850c8639c2e0" targetNamespace="http://schemas.microsoft.com/office/2006/metadata/properties" ma:root="true" ma:fieldsID="8dd46a085793191663ff9023212179d9" ns2:_="" ns3:_="">
    <xsd:import namespace="5669bc33-40e3-44c0-afdb-b32faaac588e"/>
    <xsd:import namespace="a9a3d738-13a2-4f2d-bea8-850c8639c2e0"/>
    <xsd:element name="properties">
      <xsd:complexType>
        <xsd:sequence>
          <xsd:element name="documentManagement">
            <xsd:complexType>
              <xsd:all>
                <xsd:element ref="ns2:Retention" minOccurs="0"/>
                <xsd:element ref="ns3:MediaServiceMetadata" minOccurs="0"/>
                <xsd:element ref="ns3:MediaServiceFastMetadata" minOccurs="0"/>
                <xsd:element ref="ns2:Deparment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i0f84bba906045b4af568ee102a52dcb" minOccurs="0"/>
                <xsd:element ref="ns2:DisposalClass" minOccurs="0"/>
                <xsd:element ref="ns3:MediaServiceObjectDetectorVersions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69bc33-40e3-44c0-afdb-b32faaac588e" elementFormDefault="qualified">
    <xsd:import namespace="http://schemas.microsoft.com/office/2006/documentManagement/types"/>
    <xsd:import namespace="http://schemas.microsoft.com/office/infopath/2007/PartnerControls"/>
    <xsd:element name="Retention" ma:index="8" nillable="true" ma:displayName="Retention" ma:default="General Disposal Authority - Destroy 10 years" ma:format="RadioButtons" ma:internalName="Retention">
      <xsd:simpleType>
        <xsd:restriction base="dms:Choice">
          <xsd:enumeration value="Send to Archives NZ"/>
          <xsd:enumeration value="Keep for long term"/>
          <xsd:enumeration value="General Disposal Authority - Destroy 10 years"/>
        </xsd:restriction>
      </xsd:simpleType>
    </xsd:element>
    <xsd:element name="Deparment" ma:index="11" nillable="true" ma:displayName="Ohu" ma:internalName="Deparment">
      <xsd:simpleType>
        <xsd:restriction base="dms:Text">
          <xsd:maxLength value="255"/>
        </xsd:restriction>
      </xsd:simpleType>
    </xsd:element>
    <xsd:element name="TaxCatchAll" ma:index="16" nillable="true" ma:displayName="Taxonomy Catch All Column" ma:hidden="true" ma:list="{75061e23-8cb9-4737-a865-3efae99763da}" ma:internalName="TaxCatchAll" ma:showField="CatchAllData" ma:web="5669bc33-40e3-44c0-afdb-b32faaac58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0f84bba906045b4af568ee102a52dcb" ma:index="21" nillable="true" ma:taxonomy="true" ma:internalName="i0f84bba906045b4af568ee102a52dcb" ma:taxonomyFieldName="RevIMBCS" ma:displayName="DAO" ma:indexed="true" ma:readOnly="false" ma:default="" ma:fieldId="{20f84bba-9060-45b4-af56-8ee102a52dcb}" ma:sspId="76195fc1-6317-43a8-a78d-7ffda4f292e1" ma:termSetId="e4b0089d-0518-49b5-844e-bbbe75ca11c4" ma:anchorId="4572f1a9-c525-40b7-87d2-cef25562f79b" ma:open="false" ma:isKeyword="false">
      <xsd:complexType>
        <xsd:sequence>
          <xsd:element ref="pc:Terms" minOccurs="0" maxOccurs="1"/>
        </xsd:sequence>
      </xsd:complexType>
    </xsd:element>
    <xsd:element name="DisposalClass" ma:index="22" nillable="true" ma:displayName="Class" ma:internalName="DisposalClas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3d738-13a2-4f2d-bea8-850c8639c2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76195fc1-6317-43a8-a78d-7ffda4f292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771A6E8-CE79-48BD-8E78-F549047297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2DE106-55F4-4F73-BA5C-2C9F03229512}">
  <ds:schemaRefs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a9a3d738-13a2-4f2d-bea8-850c8639c2e0"/>
    <ds:schemaRef ds:uri="5669bc33-40e3-44c0-afdb-b32faaac588e"/>
  </ds:schemaRefs>
</ds:datastoreItem>
</file>

<file path=customXml/itemProps3.xml><?xml version="1.0" encoding="utf-8"?>
<ds:datastoreItem xmlns:ds="http://schemas.openxmlformats.org/officeDocument/2006/customXml" ds:itemID="{B3ACF826-25F0-4A09-B585-C998144FFC3B}">
  <ds:schemaRefs>
    <ds:schemaRef ds:uri="5669bc33-40e3-44c0-afdb-b32faaac588e"/>
    <ds:schemaRef ds:uri="a9a3d738-13a2-4f2d-bea8-850c8639c2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1556</Words>
  <Application>Microsoft Office PowerPoint</Application>
  <PresentationFormat>On-screen Show (4:3)</PresentationFormat>
  <Paragraphs>316</Paragraphs>
  <Slides>22</Slides>
  <Notes>3</Notes>
  <HiddenSlides>0</HiddenSlides>
  <MMClips>84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Neogrotesk Pro</vt:lpstr>
      <vt:lpstr>Neogrotesk Pro Bold</vt:lpstr>
      <vt:lpstr>Arial</vt:lpstr>
      <vt:lpstr>Trim SemiBold</vt:lpstr>
      <vt:lpstr>Calibri</vt:lpstr>
      <vt:lpstr>Office Theme</vt:lpstr>
      <vt:lpstr>TE REO MŌ TE HUI</vt:lpstr>
      <vt:lpstr>PowerPoint Presentation</vt:lpstr>
      <vt:lpstr>Karakia</vt:lpstr>
      <vt:lpstr>He Arataki  Guidance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Reo mō te Hui</dc:title>
  <dc:creator>Te Taura Whiri i te Reo Māori – Māori Language Commission</dc:creator>
  <cp:lastModifiedBy>Matu Ihaka</cp:lastModifiedBy>
  <cp:revision>5</cp:revision>
  <dcterms:created xsi:type="dcterms:W3CDTF">2024-08-04T22:09:40Z</dcterms:created>
  <dcterms:modified xsi:type="dcterms:W3CDTF">2024-08-26T22:19:16Z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2024-08-02T00:00:00Z</vt:filetime>
  </property>
  <property fmtid="{D5CDD505-2E9C-101B-9397-08002B2CF9AE}" pid="3" name="Creator">
    <vt:lpwstr>Adobe InDesign 19.5 (Macintosh)</vt:lpwstr>
  </property>
  <property fmtid="{D5CDD505-2E9C-101B-9397-08002B2CF9AE}" pid="4" name="LastSaved">
    <vt:filetime>2024-08-04T00:00:00Z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0x0101000E2D6C38929A21409B19A2BFABB1B2C100CCBE6ACC93EAAC4B8D7A70C409A55BD3</vt:lpwstr>
  </property>
  <property fmtid="{D5CDD505-2E9C-101B-9397-08002B2CF9AE}" pid="7" name="MediaServiceImageTags">
    <vt:lpwstr/>
  </property>
  <property fmtid="{D5CDD505-2E9C-101B-9397-08002B2CF9AE}" pid="8" name="RevIMBCS">
    <vt:lpwstr>84;#D1 Destroy|7804efcb-5de6-46a9-bf4c-94823612fb49</vt:lpwstr>
  </property>
</Properties>
</file>